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9" r:id="rId2"/>
    <p:sldId id="261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5" autoAdjust="0"/>
    <p:restoredTop sz="94660"/>
  </p:normalViewPr>
  <p:slideViewPr>
    <p:cSldViewPr snapToGrid="0">
      <p:cViewPr>
        <p:scale>
          <a:sx n="66" d="100"/>
          <a:sy n="66" d="100"/>
        </p:scale>
        <p:origin x="2196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1B435-B1C3-4099-B6E0-3E230B2B9B3E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83B7C-2496-49A2-8F5F-623A8469E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94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CA32DF-BEA2-4052-8D71-261B291DC0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4396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CA32DF-BEA2-4052-8D71-261B291DC0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804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CA32DF-BEA2-4052-8D71-261B291DC0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1701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D615-4A7E-48B7-A112-7093C3AFD20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46C7-86C2-461D-A814-88109D131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4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D615-4A7E-48B7-A112-7093C3AFD20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46C7-86C2-461D-A814-88109D131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76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D615-4A7E-48B7-A112-7093C3AFD20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46C7-86C2-461D-A814-88109D131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0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D615-4A7E-48B7-A112-7093C3AFD20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46C7-86C2-461D-A814-88109D131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6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D615-4A7E-48B7-A112-7093C3AFD20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46C7-86C2-461D-A814-88109D131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7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D615-4A7E-48B7-A112-7093C3AFD20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46C7-86C2-461D-A814-88109D131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4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D615-4A7E-48B7-A112-7093C3AFD20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46C7-86C2-461D-A814-88109D131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2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D615-4A7E-48B7-A112-7093C3AFD20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46C7-86C2-461D-A814-88109D131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3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D615-4A7E-48B7-A112-7093C3AFD20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46C7-86C2-461D-A814-88109D131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0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D615-4A7E-48B7-A112-7093C3AFD20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46C7-86C2-461D-A814-88109D131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6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D615-4A7E-48B7-A112-7093C3AFD20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46C7-86C2-461D-A814-88109D131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1D615-4A7E-48B7-A112-7093C3AFD20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346C7-86C2-461D-A814-88109D131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1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339" y="1109870"/>
            <a:ext cx="4325981" cy="46382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-31955"/>
            <a:ext cx="7677339" cy="7894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Need Hope?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cs typeface="Arial" panose="020B0604020202020204" pitchFamily="34" charset="0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October 2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6 PM 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Jolly Park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COMMUNITY CELEBRATION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Rain Venue: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Limestone, Fullerton Auditorium 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4642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586" y="1109870"/>
            <a:ext cx="3976734" cy="42168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-31955"/>
            <a:ext cx="7677339" cy="7894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Need Hope?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cs typeface="Arial" panose="020B0604020202020204" pitchFamily="34" charset="0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October 2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6 PM 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Jolly Park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COMMUNITY CELEBRATION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Rain Venue: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Limestone, Fullerton Auditorium 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5D8211-CFA0-4E71-B5B8-E7694F95C8AF}"/>
              </a:ext>
            </a:extLst>
          </p:cNvPr>
          <p:cNvSpPr txBox="1"/>
          <p:nvPr/>
        </p:nvSpPr>
        <p:spPr>
          <a:xfrm>
            <a:off x="8577943" y="5886712"/>
            <a:ext cx="39767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/LYC-Upstate </a:t>
            </a:r>
            <a:endParaRPr lang="en-US" sz="3200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027F2665-F330-4037-AF60-2485AF0198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42"/>
          <a:stretch/>
        </p:blipFill>
        <p:spPr bwMode="auto">
          <a:xfrm>
            <a:off x="8186057" y="6049902"/>
            <a:ext cx="493486" cy="504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63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400" y="882367"/>
            <a:ext cx="3140375" cy="30329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-31955"/>
            <a:ext cx="7677339" cy="7894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Need Hope?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cs typeface="Arial" panose="020B0604020202020204" pitchFamily="34" charset="0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October 2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6 PM 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Jolly Park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COMMUNITY CELEBRATION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Rain Venue: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Limestone, Fullerton Auditorium 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85DB065A-C38D-4967-9287-C5FCB861A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942" y="4607394"/>
            <a:ext cx="2015216" cy="201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2527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18561</TotalTime>
  <Words>60</Words>
  <Application>Microsoft Office PowerPoint</Application>
  <PresentationFormat>Widescreen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Godfrey</dc:creator>
  <cp:lastModifiedBy>Daniel Godfrey</cp:lastModifiedBy>
  <cp:revision>15</cp:revision>
  <dcterms:created xsi:type="dcterms:W3CDTF">2021-08-09T20:29:03Z</dcterms:created>
  <dcterms:modified xsi:type="dcterms:W3CDTF">2022-04-22T10:54:56Z</dcterms:modified>
</cp:coreProperties>
</file>