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0" r:id="rId2"/>
  </p:sldMasterIdLst>
  <p:notesMasterIdLst>
    <p:notesMasterId r:id="rId16"/>
  </p:notesMasterIdLst>
  <p:sldIdLst>
    <p:sldId id="348" r:id="rId3"/>
    <p:sldId id="257" r:id="rId4"/>
    <p:sldId id="277" r:id="rId5"/>
    <p:sldId id="278" r:id="rId6"/>
    <p:sldId id="336" r:id="rId7"/>
    <p:sldId id="270" r:id="rId8"/>
    <p:sldId id="259" r:id="rId9"/>
    <p:sldId id="285" r:id="rId10"/>
    <p:sldId id="363" r:id="rId11"/>
    <p:sldId id="347" r:id="rId12"/>
    <p:sldId id="359" r:id="rId13"/>
    <p:sldId id="352" r:id="rId14"/>
    <p:sldId id="35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1"/>
    <p:restoredTop sz="94663"/>
  </p:normalViewPr>
  <p:slideViewPr>
    <p:cSldViewPr snapToGrid="0" snapToObjects="1">
      <p:cViewPr varScale="1">
        <p:scale>
          <a:sx n="81" d="100"/>
          <a:sy n="81" d="100"/>
        </p:scale>
        <p:origin x="59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DE5E2-6376-2343-BB39-623761F0DDA8}"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30F8C-7DFA-CD47-A0B3-7501A92C3A31}" type="slidenum">
              <a:rPr lang="en-US" smtClean="0"/>
              <a:t>‹#›</a:t>
            </a:fld>
            <a:endParaRPr lang="en-US"/>
          </a:p>
        </p:txBody>
      </p:sp>
    </p:spTree>
    <p:extLst>
      <p:ext uri="{BB962C8B-B14F-4D97-AF65-F5344CB8AC3E}">
        <p14:creationId xmlns:p14="http://schemas.microsoft.com/office/powerpoint/2010/main" val="119803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139235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5F2FA-1C0C-44B4-BA83-2B28653BA7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75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9534-ED7B-6840-A10F-4B9BE024BC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513B81-C6AB-AD45-BC8D-3074317827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483524-88F3-8145-90FC-DD1E8FC8CC74}"/>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5" name="Footer Placeholder 4">
            <a:extLst>
              <a:ext uri="{FF2B5EF4-FFF2-40B4-BE49-F238E27FC236}">
                <a16:creationId xmlns:a16="http://schemas.microsoft.com/office/drawing/2014/main" id="{1530AEB6-A567-504B-8D79-DF80C32FB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B05D3-545C-0A44-AB42-946FA63BB21F}"/>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251676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F58F-2221-E74C-865D-232F5473F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9EBDE1-4F0C-E145-8076-43DE2D849C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36F07-62F0-4940-AE01-9B88E11633EE}"/>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5" name="Footer Placeholder 4">
            <a:extLst>
              <a:ext uri="{FF2B5EF4-FFF2-40B4-BE49-F238E27FC236}">
                <a16:creationId xmlns:a16="http://schemas.microsoft.com/office/drawing/2014/main" id="{CBF12BED-E67E-2A45-A90D-3E0FB68CF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86A79-DF1D-5B4E-B9AE-329E5B45B81E}"/>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33321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E73BCB-9221-FD47-A94B-79027019A0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E674C1-EA72-B443-A828-FBED7117EA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A906F-009A-E14E-9F5F-E9D6F4982A6C}"/>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5" name="Footer Placeholder 4">
            <a:extLst>
              <a:ext uri="{FF2B5EF4-FFF2-40B4-BE49-F238E27FC236}">
                <a16:creationId xmlns:a16="http://schemas.microsoft.com/office/drawing/2014/main" id="{B66BB73C-6CE3-9743-B004-BBA1FFFE2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4FDEC-E450-0F4E-9A5E-62A4BC81D8B0}"/>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320914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4585-DF92-4BC5-BBE1-83FDF3A852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D89D47-EA1D-4911-8D17-C9370D5D3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3DA781-A365-4818-AD4C-F16917561D9E}"/>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5" name="Footer Placeholder 4">
            <a:extLst>
              <a:ext uri="{FF2B5EF4-FFF2-40B4-BE49-F238E27FC236}">
                <a16:creationId xmlns:a16="http://schemas.microsoft.com/office/drawing/2014/main" id="{7ED9BE95-5139-4229-B622-F69CF6B4D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62D84-731E-47CB-B2E2-85B0223F22B8}"/>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70109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F177-4120-4C9D-B951-C7E19CD8A9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73326-7357-4C58-8514-BE601DB0F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B6F9A-0D43-45C4-9F29-8661093DAF75}"/>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5" name="Footer Placeholder 4">
            <a:extLst>
              <a:ext uri="{FF2B5EF4-FFF2-40B4-BE49-F238E27FC236}">
                <a16:creationId xmlns:a16="http://schemas.microsoft.com/office/drawing/2014/main" id="{A4AF2BE4-398F-4D98-8711-361A40D8E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6E861-CF41-43A2-A20B-784813A02F2A}"/>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367748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04B4-49A4-4F5B-A923-1177CC211C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78A4D8-FB3B-4FAF-9715-9F499FB6B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8A2577-5F8F-4CB5-A384-7940E8BA05A7}"/>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5" name="Footer Placeholder 4">
            <a:extLst>
              <a:ext uri="{FF2B5EF4-FFF2-40B4-BE49-F238E27FC236}">
                <a16:creationId xmlns:a16="http://schemas.microsoft.com/office/drawing/2014/main" id="{31694971-0CF9-4943-A989-00069CA9F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19613-4A61-4C39-B432-ADEC858F3144}"/>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370312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2E5C-4441-411E-B375-561E280FF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D5D01A-272F-4834-8525-A974FE1140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DC9837-8C66-4B31-9305-D2F3A85FD9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B288E5-5426-4F4C-8117-88E6D95147D8}"/>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6" name="Footer Placeholder 5">
            <a:extLst>
              <a:ext uri="{FF2B5EF4-FFF2-40B4-BE49-F238E27FC236}">
                <a16:creationId xmlns:a16="http://schemas.microsoft.com/office/drawing/2014/main" id="{03837C5E-55AB-438E-BE38-8CC3CE9C6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D0BB7-AB5B-4702-A935-144E65097C47}"/>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425927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E906-8DDF-46C3-BDA1-21EA3290E6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CB6CA8-0E7B-46ED-BE9A-BB314FFB77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ABD42C-2826-4A30-88E1-5F6CB64AF2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76A87C-CAF3-4304-A453-B039BD4A0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DD6646-93E3-4C5C-A3D4-7A70C502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0E0F0-9DEC-4C8F-AFAF-CBB62D95DC82}"/>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8" name="Footer Placeholder 7">
            <a:extLst>
              <a:ext uri="{FF2B5EF4-FFF2-40B4-BE49-F238E27FC236}">
                <a16:creationId xmlns:a16="http://schemas.microsoft.com/office/drawing/2014/main" id="{DAC66A0F-21DC-47D5-8E06-6242B06A16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51340B-6508-4E3C-A96B-67602288A11F}"/>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585864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B82E-1961-4FF4-BB7C-2E2008F85D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5914F5-B6B3-4D8B-BB1A-432546367FD8}"/>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4" name="Footer Placeholder 3">
            <a:extLst>
              <a:ext uri="{FF2B5EF4-FFF2-40B4-BE49-F238E27FC236}">
                <a16:creationId xmlns:a16="http://schemas.microsoft.com/office/drawing/2014/main" id="{E0A7238B-216B-4CAA-B0B6-ED79871AB6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06A54B-59D5-4FDD-981A-E0078F1CFB67}"/>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2581968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A5660-7588-467E-94E2-E03B21C80C2D}"/>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3" name="Footer Placeholder 2">
            <a:extLst>
              <a:ext uri="{FF2B5EF4-FFF2-40B4-BE49-F238E27FC236}">
                <a16:creationId xmlns:a16="http://schemas.microsoft.com/office/drawing/2014/main" id="{65EE720A-F4B8-4E63-B12D-9A2ECD4C31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EDC8CF-7B2C-4853-B2AB-37EB5048CCCB}"/>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2079085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E467-ECC1-473C-9D0F-AB27DEB45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98C19D-6306-40A9-85AD-B332B6A26F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1A2A5-A0F1-427E-8ECC-D278B6152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6CBDE-C1B2-4B14-B85E-E8C4463430F4}"/>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6" name="Footer Placeholder 5">
            <a:extLst>
              <a:ext uri="{FF2B5EF4-FFF2-40B4-BE49-F238E27FC236}">
                <a16:creationId xmlns:a16="http://schemas.microsoft.com/office/drawing/2014/main" id="{8CB20C75-D8C1-407C-965C-9C4BFED58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66311-B148-4E2A-9FBD-62CC70F74239}"/>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129205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4F80-F391-9F4F-860E-DF8C01819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A3681-6390-F14C-A386-D4E75557D7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AF74E-4183-224A-86CA-9BCF27D62955}"/>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5" name="Footer Placeholder 4">
            <a:extLst>
              <a:ext uri="{FF2B5EF4-FFF2-40B4-BE49-F238E27FC236}">
                <a16:creationId xmlns:a16="http://schemas.microsoft.com/office/drawing/2014/main" id="{A5881FCF-6498-0D4A-9F6A-E4459A298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1ABF8-7AF9-9E41-871D-BB78434AA426}"/>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16415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1A72-EF79-4AF9-988E-263BD8890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8CC0D1-03F7-4020-B616-3F91C141F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5B10F2-881F-4783-959B-A113F6DE4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35C57-C72E-4485-BCD3-472CEBF8721D}"/>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6" name="Footer Placeholder 5">
            <a:extLst>
              <a:ext uri="{FF2B5EF4-FFF2-40B4-BE49-F238E27FC236}">
                <a16:creationId xmlns:a16="http://schemas.microsoft.com/office/drawing/2014/main" id="{34E0A77B-C2BE-4175-A41C-3BFEE8934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5185F-CF3E-4AD7-9040-5C396CC152E4}"/>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3670869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B8D8-E103-4413-8EF1-C403BDE37D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C64EB8-7F24-4928-8DB8-BB2C2B5F43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33066-9C3B-427E-96D5-06ECDA812C2C}"/>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5" name="Footer Placeholder 4">
            <a:extLst>
              <a:ext uri="{FF2B5EF4-FFF2-40B4-BE49-F238E27FC236}">
                <a16:creationId xmlns:a16="http://schemas.microsoft.com/office/drawing/2014/main" id="{D74338E7-2141-4B6A-BE7D-7F0B95B5E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9E4B2-3EC8-4830-8981-3908807FCFED}"/>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4172905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AFA76-24F8-4363-83DC-7FFFEF2457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D3F5DA-820B-4CA2-AFBB-BE213081BE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92306-AD6B-4919-A00D-F2F2058B48A0}"/>
              </a:ext>
            </a:extLst>
          </p:cNvPr>
          <p:cNvSpPr>
            <a:spLocks noGrp="1"/>
          </p:cNvSpPr>
          <p:nvPr>
            <p:ph type="dt" sz="half" idx="10"/>
          </p:nvPr>
        </p:nvSpPr>
        <p:spPr/>
        <p:txBody>
          <a:bodyPr/>
          <a:lstStyle/>
          <a:p>
            <a:fld id="{57ABD4B2-A550-4D88-B434-2675452D5935}" type="datetimeFigureOut">
              <a:rPr lang="en-US" smtClean="0"/>
              <a:t>2/17/2021</a:t>
            </a:fld>
            <a:endParaRPr lang="en-US"/>
          </a:p>
        </p:txBody>
      </p:sp>
      <p:sp>
        <p:nvSpPr>
          <p:cNvPr id="5" name="Footer Placeholder 4">
            <a:extLst>
              <a:ext uri="{FF2B5EF4-FFF2-40B4-BE49-F238E27FC236}">
                <a16:creationId xmlns:a16="http://schemas.microsoft.com/office/drawing/2014/main" id="{6C39E770-B402-4ECA-83F0-0F1A16443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18069-4DDD-483B-972C-D5E211FAABAD}"/>
              </a:ext>
            </a:extLst>
          </p:cNvPr>
          <p:cNvSpPr>
            <a:spLocks noGrp="1"/>
          </p:cNvSpPr>
          <p:nvPr>
            <p:ph type="sldNum" sz="quarter" idx="12"/>
          </p:nvPr>
        </p:nvSpPr>
        <p:spPr/>
        <p:txBody>
          <a:bodyPr/>
          <a:lstStyle/>
          <a:p>
            <a:fld id="{1303BB6F-4CA8-4F40-AB1E-8B765F24A51E}" type="slidenum">
              <a:rPr lang="en-US" smtClean="0"/>
              <a:t>‹#›</a:t>
            </a:fld>
            <a:endParaRPr lang="en-US"/>
          </a:p>
        </p:txBody>
      </p:sp>
    </p:spTree>
    <p:extLst>
      <p:ext uri="{BB962C8B-B14F-4D97-AF65-F5344CB8AC3E}">
        <p14:creationId xmlns:p14="http://schemas.microsoft.com/office/powerpoint/2010/main" val="416899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BAA7-0756-E04D-8A17-39AE94377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E1E2DA-0E92-814C-ACDA-832EB04DFB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FFF4E-C993-3748-B9E7-831C58FC64B8}"/>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5" name="Footer Placeholder 4">
            <a:extLst>
              <a:ext uri="{FF2B5EF4-FFF2-40B4-BE49-F238E27FC236}">
                <a16:creationId xmlns:a16="http://schemas.microsoft.com/office/drawing/2014/main" id="{A555DBF9-5D79-5D48-9D0E-C0D83A9B3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72934-87AB-9340-B82F-269D1AEAC034}"/>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270778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DB2A-A844-6C4C-AF7A-53601BC4F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4D6AD-6DAD-F047-A07D-DB7C8C1005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874A88-EC8D-9347-923F-F52474044E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CACB0A-8100-6B47-B433-BA96DAAF3D2C}"/>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6" name="Footer Placeholder 5">
            <a:extLst>
              <a:ext uri="{FF2B5EF4-FFF2-40B4-BE49-F238E27FC236}">
                <a16:creationId xmlns:a16="http://schemas.microsoft.com/office/drawing/2014/main" id="{996A3461-5B6C-0F40-887E-8E64411A7D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31ACD-C756-F946-9E5F-DDE8337875B0}"/>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15381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2652-DAB5-F043-8EAF-3D27A9BAD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0F8949-289F-5146-9002-379232852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7AD155-6EFD-C749-BE26-E7A6EBBBAF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90A6D-A101-C44C-A3D1-CA1CC4277A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21D505-4299-9746-9F66-DB50F8143B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FF82F0-D197-5D40-B8A4-EF558E3D6D8C}"/>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8" name="Footer Placeholder 7">
            <a:extLst>
              <a:ext uri="{FF2B5EF4-FFF2-40B4-BE49-F238E27FC236}">
                <a16:creationId xmlns:a16="http://schemas.microsoft.com/office/drawing/2014/main" id="{B6E04966-474C-D147-8B97-2AFCE1E67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577C1-2BCC-1648-8519-B876A737B71A}"/>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126909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7B57-D2A3-774D-9563-B968A3A0A8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2BBF3-E406-BD48-92C7-2DFD2453D46B}"/>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4" name="Footer Placeholder 3">
            <a:extLst>
              <a:ext uri="{FF2B5EF4-FFF2-40B4-BE49-F238E27FC236}">
                <a16:creationId xmlns:a16="http://schemas.microsoft.com/office/drawing/2014/main" id="{797DC899-8963-1A4B-9B70-F9B398F957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406FB7-B84A-3544-BFB3-269C0ECC0AEB}"/>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170885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9F3AC-869E-D947-A24C-82B552896537}"/>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3" name="Footer Placeholder 2">
            <a:extLst>
              <a:ext uri="{FF2B5EF4-FFF2-40B4-BE49-F238E27FC236}">
                <a16:creationId xmlns:a16="http://schemas.microsoft.com/office/drawing/2014/main" id="{05FD9AF1-B34B-5141-B6D2-45B344145A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1FB4D8-2BF4-5C48-9E77-2854132B45A8}"/>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51387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464D-44A4-0343-8FDF-C66614122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3CD6E7-DCE1-0740-B251-25D0F1B17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4406CB-479B-C347-93FD-115923EBC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0CB64-AE98-D14D-B9D4-DBB0E7DBC888}"/>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6" name="Footer Placeholder 5">
            <a:extLst>
              <a:ext uri="{FF2B5EF4-FFF2-40B4-BE49-F238E27FC236}">
                <a16:creationId xmlns:a16="http://schemas.microsoft.com/office/drawing/2014/main" id="{A438040D-1E21-1E4D-BA5B-EEA780B3C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1EBEF-4CB6-B946-8E12-EB0EB2ED9C1E}"/>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262940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03E1-1730-8F49-B5E0-45E4CE990E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BA7DFD-2CB0-4641-87A2-AA9345A5C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22AB7D-E70A-B349-9299-F402C0014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69AE0-4C77-E04D-B82C-B0F2AED5762F}"/>
              </a:ext>
            </a:extLst>
          </p:cNvPr>
          <p:cNvSpPr>
            <a:spLocks noGrp="1"/>
          </p:cNvSpPr>
          <p:nvPr>
            <p:ph type="dt" sz="half" idx="10"/>
          </p:nvPr>
        </p:nvSpPr>
        <p:spPr/>
        <p:txBody>
          <a:bodyPr/>
          <a:lstStyle/>
          <a:p>
            <a:fld id="{51CC91DD-5C11-3048-B625-27CD56946AB4}" type="datetimeFigureOut">
              <a:rPr lang="en-US" smtClean="0"/>
              <a:t>2/17/2021</a:t>
            </a:fld>
            <a:endParaRPr lang="en-US"/>
          </a:p>
        </p:txBody>
      </p:sp>
      <p:sp>
        <p:nvSpPr>
          <p:cNvPr id="6" name="Footer Placeholder 5">
            <a:extLst>
              <a:ext uri="{FF2B5EF4-FFF2-40B4-BE49-F238E27FC236}">
                <a16:creationId xmlns:a16="http://schemas.microsoft.com/office/drawing/2014/main" id="{13654607-5B77-FE41-8B95-BC5C63EEE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CFA7A-10D2-524F-9E4A-4E8357A7E85E}"/>
              </a:ext>
            </a:extLst>
          </p:cNvPr>
          <p:cNvSpPr>
            <a:spLocks noGrp="1"/>
          </p:cNvSpPr>
          <p:nvPr>
            <p:ph type="sldNum" sz="quarter" idx="12"/>
          </p:nvPr>
        </p:nvSpPr>
        <p:spPr/>
        <p:txBody>
          <a:bodyPr/>
          <a:lstStyle/>
          <a:p>
            <a:fld id="{A2E1B3C9-56A9-D140-9A4B-D0FE4DE03D13}" type="slidenum">
              <a:rPr lang="en-US" smtClean="0"/>
              <a:t>‹#›</a:t>
            </a:fld>
            <a:endParaRPr lang="en-US"/>
          </a:p>
        </p:txBody>
      </p:sp>
    </p:spTree>
    <p:extLst>
      <p:ext uri="{BB962C8B-B14F-4D97-AF65-F5344CB8AC3E}">
        <p14:creationId xmlns:p14="http://schemas.microsoft.com/office/powerpoint/2010/main" val="156847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DEA23-908F-CC4D-AF1A-90CF905AE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C60B56-E2FB-1145-A96F-E5D806001C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5DA67-DB2F-364C-8CF8-9AABC26A3D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C91DD-5C11-3048-B625-27CD56946AB4}" type="datetimeFigureOut">
              <a:rPr lang="en-US" smtClean="0"/>
              <a:t>2/17/2021</a:t>
            </a:fld>
            <a:endParaRPr lang="en-US"/>
          </a:p>
        </p:txBody>
      </p:sp>
      <p:sp>
        <p:nvSpPr>
          <p:cNvPr id="5" name="Footer Placeholder 4">
            <a:extLst>
              <a:ext uri="{FF2B5EF4-FFF2-40B4-BE49-F238E27FC236}">
                <a16:creationId xmlns:a16="http://schemas.microsoft.com/office/drawing/2014/main" id="{04D10B06-D953-4446-8547-C8B4A58B4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65D2BD-BE77-CD4D-AA62-51F7FA803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1B3C9-56A9-D140-9A4B-D0FE4DE03D13}" type="slidenum">
              <a:rPr lang="en-US" smtClean="0"/>
              <a:t>‹#›</a:t>
            </a:fld>
            <a:endParaRPr lang="en-US"/>
          </a:p>
        </p:txBody>
      </p:sp>
    </p:spTree>
    <p:extLst>
      <p:ext uri="{BB962C8B-B14F-4D97-AF65-F5344CB8AC3E}">
        <p14:creationId xmlns:p14="http://schemas.microsoft.com/office/powerpoint/2010/main" val="3384983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F6E6E1-2972-4872-99E4-6EA1C48BE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3F9988-6116-461C-BEC3-695D6DF72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2049DE-47D5-43CE-AED5-01EC4286E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BD4B2-A550-4D88-B434-2675452D5935}" type="datetimeFigureOut">
              <a:rPr lang="en-US" smtClean="0"/>
              <a:t>2/17/2021</a:t>
            </a:fld>
            <a:endParaRPr lang="en-US"/>
          </a:p>
        </p:txBody>
      </p:sp>
      <p:sp>
        <p:nvSpPr>
          <p:cNvPr id="5" name="Footer Placeholder 4">
            <a:extLst>
              <a:ext uri="{FF2B5EF4-FFF2-40B4-BE49-F238E27FC236}">
                <a16:creationId xmlns:a16="http://schemas.microsoft.com/office/drawing/2014/main" id="{0766BD38-A3E2-4923-9ED1-1685172D9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6E4810-4892-4D32-B84F-868B50398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3BB6F-4CA8-4F40-AB1E-8B765F24A51E}" type="slidenum">
              <a:rPr lang="en-US" smtClean="0"/>
              <a:t>‹#›</a:t>
            </a:fld>
            <a:endParaRPr lang="en-US"/>
          </a:p>
        </p:txBody>
      </p:sp>
    </p:spTree>
    <p:extLst>
      <p:ext uri="{BB962C8B-B14F-4D97-AF65-F5344CB8AC3E}">
        <p14:creationId xmlns:p14="http://schemas.microsoft.com/office/powerpoint/2010/main" val="16768166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BE310820-3033-4C51-8134-E388958AF2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7883"/>
          <a:stretch/>
        </p:blipFill>
        <p:spPr>
          <a:xfrm>
            <a:off x="0" y="2537829"/>
            <a:ext cx="12192000" cy="4320171"/>
          </a:xfrm>
        </p:spPr>
      </p:pic>
      <p:pic>
        <p:nvPicPr>
          <p:cNvPr id="6" name="Content Placeholder 3" descr="Logo&#10;&#10;Description automatically generated">
            <a:extLst>
              <a:ext uri="{FF2B5EF4-FFF2-40B4-BE49-F238E27FC236}">
                <a16:creationId xmlns:a16="http://schemas.microsoft.com/office/drawing/2014/main" id="{A053DFDB-E793-4CF2-A2BE-6B7B5C1642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406016"/>
            <a:ext cx="9265298" cy="3505200"/>
          </a:xfrm>
          <a:prstGeom prst="rect">
            <a:avLst/>
          </a:prstGeom>
        </p:spPr>
      </p:pic>
    </p:spTree>
    <p:extLst>
      <p:ext uri="{BB962C8B-B14F-4D97-AF65-F5344CB8AC3E}">
        <p14:creationId xmlns:p14="http://schemas.microsoft.com/office/powerpoint/2010/main" val="426256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Map&#10;&#10;Description automatically generated">
            <a:extLst>
              <a:ext uri="{FF2B5EF4-FFF2-40B4-BE49-F238E27FC236}">
                <a16:creationId xmlns:a16="http://schemas.microsoft.com/office/drawing/2014/main" id="{B50E103D-82FC-402C-8E51-8D17C901203D}"/>
              </a:ext>
            </a:extLst>
          </p:cNvPr>
          <p:cNvPicPr>
            <a:picLocks noChangeAspect="1"/>
          </p:cNvPicPr>
          <p:nvPr/>
        </p:nvPicPr>
        <p:blipFill rotWithShape="1">
          <a:blip r:embed="rId2">
            <a:extLst>
              <a:ext uri="{28A0092B-C50C-407E-A947-70E740481C1C}">
                <a14:useLocalDpi xmlns:a14="http://schemas.microsoft.com/office/drawing/2010/main" val="0"/>
              </a:ext>
            </a:extLst>
          </a:blip>
          <a:srcRect t="16302" b="11826"/>
          <a:stretch/>
        </p:blipFill>
        <p:spPr>
          <a:xfrm>
            <a:off x="-1504" y="1282"/>
            <a:ext cx="12191980" cy="6856718"/>
          </a:xfrm>
          <a:prstGeom prst="rect">
            <a:avLst/>
          </a:prstGeom>
        </p:spPr>
      </p:pic>
      <p:sp>
        <p:nvSpPr>
          <p:cNvPr id="6" name="TextBox 5">
            <a:extLst>
              <a:ext uri="{FF2B5EF4-FFF2-40B4-BE49-F238E27FC236}">
                <a16:creationId xmlns:a16="http://schemas.microsoft.com/office/drawing/2014/main" id="{1B8396E5-2CB5-4E7A-92E1-6CB7F33E5018}"/>
              </a:ext>
            </a:extLst>
          </p:cNvPr>
          <p:cNvSpPr txBox="1"/>
          <p:nvPr/>
        </p:nvSpPr>
        <p:spPr>
          <a:xfrm>
            <a:off x="1" y="263556"/>
            <a:ext cx="4258672"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*Print out a Map of the streets near your church,   and place a star or pin on the streets you have covered.</a:t>
            </a:r>
          </a:p>
        </p:txBody>
      </p:sp>
      <p:sp>
        <p:nvSpPr>
          <p:cNvPr id="9" name="Star: 5 Points 8">
            <a:extLst>
              <a:ext uri="{FF2B5EF4-FFF2-40B4-BE49-F238E27FC236}">
                <a16:creationId xmlns:a16="http://schemas.microsoft.com/office/drawing/2014/main" id="{6C33B988-D740-48DB-85BA-C2B7954A3EB8}"/>
              </a:ext>
            </a:extLst>
          </p:cNvPr>
          <p:cNvSpPr/>
          <p:nvPr/>
        </p:nvSpPr>
        <p:spPr>
          <a:xfrm>
            <a:off x="4608871" y="2798977"/>
            <a:ext cx="645979" cy="5420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tar: 5 Points 9">
            <a:extLst>
              <a:ext uri="{FF2B5EF4-FFF2-40B4-BE49-F238E27FC236}">
                <a16:creationId xmlns:a16="http://schemas.microsoft.com/office/drawing/2014/main" id="{4EFE2A77-6E30-42A6-8B30-B27B2553D439}"/>
              </a:ext>
            </a:extLst>
          </p:cNvPr>
          <p:cNvSpPr/>
          <p:nvPr/>
        </p:nvSpPr>
        <p:spPr>
          <a:xfrm>
            <a:off x="4534678" y="4838919"/>
            <a:ext cx="484976" cy="5420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tar: 5 Points 10">
            <a:extLst>
              <a:ext uri="{FF2B5EF4-FFF2-40B4-BE49-F238E27FC236}">
                <a16:creationId xmlns:a16="http://schemas.microsoft.com/office/drawing/2014/main" id="{8A6C6904-2977-441C-8FB3-A496DC3E5611}"/>
              </a:ext>
            </a:extLst>
          </p:cNvPr>
          <p:cNvSpPr/>
          <p:nvPr/>
        </p:nvSpPr>
        <p:spPr>
          <a:xfrm>
            <a:off x="7578594" y="510113"/>
            <a:ext cx="645979" cy="5420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tar: 5 Points 11">
            <a:extLst>
              <a:ext uri="{FF2B5EF4-FFF2-40B4-BE49-F238E27FC236}">
                <a16:creationId xmlns:a16="http://schemas.microsoft.com/office/drawing/2014/main" id="{B0B886D0-3441-49FD-81F3-DF3DF4B42A52}"/>
              </a:ext>
            </a:extLst>
          </p:cNvPr>
          <p:cNvSpPr/>
          <p:nvPr/>
        </p:nvSpPr>
        <p:spPr>
          <a:xfrm>
            <a:off x="8090885" y="5066315"/>
            <a:ext cx="645979" cy="5420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tar: 5 Points 12">
            <a:extLst>
              <a:ext uri="{FF2B5EF4-FFF2-40B4-BE49-F238E27FC236}">
                <a16:creationId xmlns:a16="http://schemas.microsoft.com/office/drawing/2014/main" id="{01E5E777-D772-4BF0-A43B-0E8D113C8E2B}"/>
              </a:ext>
            </a:extLst>
          </p:cNvPr>
          <p:cNvSpPr/>
          <p:nvPr/>
        </p:nvSpPr>
        <p:spPr>
          <a:xfrm>
            <a:off x="1338631" y="2696186"/>
            <a:ext cx="645979" cy="5420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CE8B3717-5FB1-4D10-8C40-DE84D8DD7681}"/>
              </a:ext>
            </a:extLst>
          </p:cNvPr>
          <p:cNvSpPr/>
          <p:nvPr/>
        </p:nvSpPr>
        <p:spPr>
          <a:xfrm>
            <a:off x="2106852" y="4643327"/>
            <a:ext cx="645979" cy="5420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tar: 5 Points 14">
            <a:extLst>
              <a:ext uri="{FF2B5EF4-FFF2-40B4-BE49-F238E27FC236}">
                <a16:creationId xmlns:a16="http://schemas.microsoft.com/office/drawing/2014/main" id="{A4244D14-E38C-4FBF-A408-7DCF873A0813}"/>
              </a:ext>
            </a:extLst>
          </p:cNvPr>
          <p:cNvSpPr/>
          <p:nvPr/>
        </p:nvSpPr>
        <p:spPr>
          <a:xfrm>
            <a:off x="1192452" y="6248192"/>
            <a:ext cx="645979" cy="5420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tar: 5 Points 15">
            <a:extLst>
              <a:ext uri="{FF2B5EF4-FFF2-40B4-BE49-F238E27FC236}">
                <a16:creationId xmlns:a16="http://schemas.microsoft.com/office/drawing/2014/main" id="{EDCA3637-7850-43C6-923D-490CB8AF351E}"/>
              </a:ext>
            </a:extLst>
          </p:cNvPr>
          <p:cNvSpPr/>
          <p:nvPr/>
        </p:nvSpPr>
        <p:spPr>
          <a:xfrm>
            <a:off x="10569718" y="948405"/>
            <a:ext cx="645979" cy="5420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13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1A7DE96E-F7E5-4AFB-87E3-67D4E7E273B6}"/>
              </a:ext>
            </a:extLst>
          </p:cNvPr>
          <p:cNvPicPr>
            <a:picLocks noChangeAspect="1"/>
          </p:cNvPicPr>
          <p:nvPr/>
        </p:nvPicPr>
        <p:blipFill rotWithShape="1">
          <a:blip r:embed="rId2">
            <a:extLst>
              <a:ext uri="{28A0092B-C50C-407E-A947-70E740481C1C}">
                <a14:useLocalDpi xmlns:a14="http://schemas.microsoft.com/office/drawing/2010/main" val="0"/>
              </a:ext>
            </a:extLst>
          </a:blip>
          <a:srcRect t="21061" r="-1" b="7188"/>
          <a:stretch/>
        </p:blipFill>
        <p:spPr>
          <a:xfrm>
            <a:off x="321733" y="321733"/>
            <a:ext cx="11548534" cy="6214534"/>
          </a:xfrm>
          <a:prstGeom prst="rect">
            <a:avLst/>
          </a:prstGeom>
        </p:spPr>
      </p:pic>
      <p:sp>
        <p:nvSpPr>
          <p:cNvPr id="4" name="TextBox 3">
            <a:extLst>
              <a:ext uri="{FF2B5EF4-FFF2-40B4-BE49-F238E27FC236}">
                <a16:creationId xmlns:a16="http://schemas.microsoft.com/office/drawing/2014/main" id="{58332EDE-7A34-4199-86A7-5791AFA283AE}"/>
              </a:ext>
            </a:extLst>
          </p:cNvPr>
          <p:cNvSpPr txBox="1"/>
          <p:nvPr/>
        </p:nvSpPr>
        <p:spPr>
          <a:xfrm>
            <a:off x="2057400" y="5676900"/>
            <a:ext cx="72199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Map Printed by the County</a:t>
            </a:r>
          </a:p>
        </p:txBody>
      </p:sp>
    </p:spTree>
    <p:extLst>
      <p:ext uri="{BB962C8B-B14F-4D97-AF65-F5344CB8AC3E}">
        <p14:creationId xmlns:p14="http://schemas.microsoft.com/office/powerpoint/2010/main" val="202398384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9E94C7-95CD-4492-B729-1BC15A8A2DCB}"/>
              </a:ext>
            </a:extLst>
          </p:cNvPr>
          <p:cNvPicPr>
            <a:picLocks noGrp="1" noChangeAspect="1"/>
          </p:cNvPicPr>
          <p:nvPr>
            <p:ph idx="1"/>
          </p:nvPr>
        </p:nvPicPr>
        <p:blipFill>
          <a:blip r:embed="rId2"/>
          <a:stretch>
            <a:fillRect/>
          </a:stretch>
        </p:blipFill>
        <p:spPr>
          <a:xfrm>
            <a:off x="127820" y="78658"/>
            <a:ext cx="12064180" cy="6779341"/>
          </a:xfrm>
          <a:prstGeom prst="rect">
            <a:avLst/>
          </a:prstGeom>
        </p:spPr>
      </p:pic>
      <p:sp>
        <p:nvSpPr>
          <p:cNvPr id="2" name="TextBox 1">
            <a:extLst>
              <a:ext uri="{FF2B5EF4-FFF2-40B4-BE49-F238E27FC236}">
                <a16:creationId xmlns:a16="http://schemas.microsoft.com/office/drawing/2014/main" id="{E115A29A-368A-40AA-9A3C-3CE55DEAB856}"/>
              </a:ext>
            </a:extLst>
          </p:cNvPr>
          <p:cNvSpPr txBox="1"/>
          <p:nvPr/>
        </p:nvSpPr>
        <p:spPr>
          <a:xfrm>
            <a:off x="628650" y="4924425"/>
            <a:ext cx="27717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GOOGLE MAPS</a:t>
            </a:r>
          </a:p>
        </p:txBody>
      </p:sp>
    </p:spTree>
    <p:extLst>
      <p:ext uri="{BB962C8B-B14F-4D97-AF65-F5344CB8AC3E}">
        <p14:creationId xmlns:p14="http://schemas.microsoft.com/office/powerpoint/2010/main" val="201568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C6FA270-1982-44A3-8F8C-8C3C4A5616A1}"/>
              </a:ext>
            </a:extLst>
          </p:cNvPr>
          <p:cNvPicPr>
            <a:picLocks noGrp="1" noChangeAspect="1"/>
          </p:cNvPicPr>
          <p:nvPr>
            <p:ph idx="1"/>
          </p:nvPr>
        </p:nvPicPr>
        <p:blipFill>
          <a:blip r:embed="rId2"/>
          <a:stretch>
            <a:fillRect/>
          </a:stretch>
        </p:blipFill>
        <p:spPr>
          <a:xfrm>
            <a:off x="2537927" y="1194318"/>
            <a:ext cx="7259216" cy="5663682"/>
          </a:xfrm>
          <a:prstGeom prst="rect">
            <a:avLst/>
          </a:prstGeom>
        </p:spPr>
      </p:pic>
      <p:sp>
        <p:nvSpPr>
          <p:cNvPr id="2" name="TextBox 1">
            <a:extLst>
              <a:ext uri="{FF2B5EF4-FFF2-40B4-BE49-F238E27FC236}">
                <a16:creationId xmlns:a16="http://schemas.microsoft.com/office/drawing/2014/main" id="{C2E4EDCB-F207-413E-B69A-21614C042D7A}"/>
              </a:ext>
            </a:extLst>
          </p:cNvPr>
          <p:cNvSpPr txBox="1"/>
          <p:nvPr/>
        </p:nvSpPr>
        <p:spPr>
          <a:xfrm>
            <a:off x="1987420" y="117100"/>
            <a:ext cx="842554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Download the </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Encounter Outreach </a:t>
            </a: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App to take notes and track progress.</a:t>
            </a:r>
          </a:p>
        </p:txBody>
      </p:sp>
    </p:spTree>
    <p:extLst>
      <p:ext uri="{BB962C8B-B14F-4D97-AF65-F5344CB8AC3E}">
        <p14:creationId xmlns:p14="http://schemas.microsoft.com/office/powerpoint/2010/main" val="76291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3328FF-6B70-7248-B158-C84397C32A8B}"/>
              </a:ext>
            </a:extLst>
          </p:cNvPr>
          <p:cNvSpPr>
            <a:spLocks noGrp="1"/>
          </p:cNvSpPr>
          <p:nvPr>
            <p:ph type="title"/>
          </p:nvPr>
        </p:nvSpPr>
        <p:spPr>
          <a:xfrm>
            <a:off x="640079" y="2053641"/>
            <a:ext cx="3669161" cy="2760098"/>
          </a:xfrm>
        </p:spPr>
        <p:txBody>
          <a:bodyPr>
            <a:normAutofit/>
          </a:bodyPr>
          <a:lstStyle/>
          <a:p>
            <a:r>
              <a:rPr lang="en-US" sz="4800" b="1" dirty="0">
                <a:solidFill>
                  <a:srgbClr val="FFFFFF"/>
                </a:solidFill>
              </a:rPr>
              <a:t>Pray and Go</a:t>
            </a:r>
            <a:br>
              <a:rPr lang="en-US" sz="4800" b="1" dirty="0">
                <a:solidFill>
                  <a:srgbClr val="FFFFFF"/>
                </a:solidFill>
              </a:rPr>
            </a:br>
            <a:r>
              <a:rPr lang="en-US" sz="4800" b="1" dirty="0">
                <a:solidFill>
                  <a:srgbClr val="FFFFFF"/>
                </a:solidFill>
              </a:rPr>
              <a:t>     Vision</a:t>
            </a:r>
          </a:p>
        </p:txBody>
      </p:sp>
      <p:sp>
        <p:nvSpPr>
          <p:cNvPr id="3" name="Content Placeholder 2">
            <a:extLst>
              <a:ext uri="{FF2B5EF4-FFF2-40B4-BE49-F238E27FC236}">
                <a16:creationId xmlns:a16="http://schemas.microsoft.com/office/drawing/2014/main" id="{701A6071-5F14-674C-B8B4-6D313859C7FF}"/>
              </a:ext>
            </a:extLst>
          </p:cNvPr>
          <p:cNvSpPr>
            <a:spLocks noGrp="1"/>
          </p:cNvSpPr>
          <p:nvPr>
            <p:ph idx="1"/>
          </p:nvPr>
        </p:nvSpPr>
        <p:spPr>
          <a:xfrm>
            <a:off x="5928852" y="629265"/>
            <a:ext cx="5820696" cy="6096000"/>
          </a:xfrm>
        </p:spPr>
        <p:txBody>
          <a:bodyPr anchor="ctr">
            <a:normAutofit/>
          </a:bodyPr>
          <a:lstStyle/>
          <a:p>
            <a:r>
              <a:rPr lang="en-US" sz="3200" dirty="0">
                <a:solidFill>
                  <a:srgbClr val="000000"/>
                </a:solidFill>
              </a:rPr>
              <a:t>Acts 1:8 You will receive power and you will by My witnesses. </a:t>
            </a:r>
            <a:br>
              <a:rPr lang="en-US" sz="3200" dirty="0">
                <a:solidFill>
                  <a:srgbClr val="000000"/>
                </a:solidFill>
              </a:rPr>
            </a:br>
            <a:endParaRPr lang="en-US" sz="3200" dirty="0">
              <a:solidFill>
                <a:srgbClr val="000000"/>
              </a:solidFill>
            </a:endParaRPr>
          </a:p>
          <a:p>
            <a:r>
              <a:rPr lang="en-US" sz="3200" dirty="0">
                <a:solidFill>
                  <a:srgbClr val="000000"/>
                </a:solidFill>
              </a:rPr>
              <a:t>The address of your church is not an accident. </a:t>
            </a:r>
          </a:p>
          <a:p>
            <a:pPr lvl="1"/>
            <a:r>
              <a:rPr lang="en-US" sz="2800" dirty="0">
                <a:solidFill>
                  <a:srgbClr val="000000"/>
                </a:solidFill>
              </a:rPr>
              <a:t>God has the exact people in your church to reach the exact people in your surrounding community. </a:t>
            </a:r>
          </a:p>
          <a:p>
            <a:pPr lvl="1"/>
            <a:endParaRPr lang="en-US" sz="2800" dirty="0">
              <a:solidFill>
                <a:srgbClr val="000000"/>
              </a:solidFill>
            </a:endParaRPr>
          </a:p>
          <a:p>
            <a:r>
              <a:rPr lang="en-US" sz="3200" dirty="0"/>
              <a:t>It is a mandate that will begin to transform your church and your local community. </a:t>
            </a:r>
          </a:p>
          <a:p>
            <a:endParaRPr lang="en-US" sz="2400" dirty="0">
              <a:solidFill>
                <a:srgbClr val="000000"/>
              </a:solidFill>
            </a:endParaRPr>
          </a:p>
        </p:txBody>
      </p:sp>
    </p:spTree>
    <p:extLst>
      <p:ext uri="{BB962C8B-B14F-4D97-AF65-F5344CB8AC3E}">
        <p14:creationId xmlns:p14="http://schemas.microsoft.com/office/powerpoint/2010/main" val="94210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2" name="Oval 11"/>
          <p:cNvSpPr/>
          <p:nvPr/>
        </p:nvSpPr>
        <p:spPr>
          <a:xfrm>
            <a:off x="720340" y="969575"/>
            <a:ext cx="10783091" cy="275581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698170" y="1207754"/>
            <a:ext cx="7185528" cy="229337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p:cNvSpPr>
            <a:spLocks noGrp="1"/>
          </p:cNvSpPr>
          <p:nvPr>
            <p:ph type="title"/>
          </p:nvPr>
        </p:nvSpPr>
        <p:spPr/>
        <p:txBody>
          <a:bodyPr>
            <a:normAutofit/>
          </a:bodyPr>
          <a:lstStyle/>
          <a:p>
            <a:r>
              <a:rPr lang="en-IN" sz="4800" b="1" dirty="0">
                <a:solidFill>
                  <a:schemeClr val="bg1"/>
                </a:solidFill>
              </a:rPr>
              <a:t>Pray &amp; Go Strategy </a:t>
            </a:r>
          </a:p>
        </p:txBody>
      </p:sp>
      <p:sp>
        <p:nvSpPr>
          <p:cNvPr id="3" name="Oval 2"/>
          <p:cNvSpPr/>
          <p:nvPr/>
        </p:nvSpPr>
        <p:spPr>
          <a:xfrm>
            <a:off x="715335" y="1554506"/>
            <a:ext cx="3600400" cy="161156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ight Arrow 34"/>
          <p:cNvSpPr/>
          <p:nvPr/>
        </p:nvSpPr>
        <p:spPr>
          <a:xfrm>
            <a:off x="681545" y="4852535"/>
            <a:ext cx="3569132" cy="360040"/>
          </a:xfrm>
          <a:prstGeom prst="rightArrow">
            <a:avLst>
              <a:gd name="adj1" fmla="val 24961"/>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ight Arrow 36"/>
          <p:cNvSpPr/>
          <p:nvPr/>
        </p:nvSpPr>
        <p:spPr>
          <a:xfrm>
            <a:off x="7969036" y="4852535"/>
            <a:ext cx="3556206" cy="360040"/>
          </a:xfrm>
          <a:prstGeom prst="rightArrow">
            <a:avLst>
              <a:gd name="adj1" fmla="val 29242"/>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Right Arrow 48"/>
          <p:cNvSpPr/>
          <p:nvPr/>
        </p:nvSpPr>
        <p:spPr>
          <a:xfrm>
            <a:off x="4322519" y="4852535"/>
            <a:ext cx="3569132" cy="360040"/>
          </a:xfrm>
          <a:prstGeom prst="rightArrow">
            <a:avLst>
              <a:gd name="adj1" fmla="val 24961"/>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688569" y="2273604"/>
            <a:ext cx="1586268" cy="11881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699657" y="3461772"/>
            <a:ext cx="1586267" cy="128555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TextBox 49"/>
          <p:cNvSpPr txBox="1"/>
          <p:nvPr/>
        </p:nvSpPr>
        <p:spPr>
          <a:xfrm>
            <a:off x="812417" y="2323506"/>
            <a:ext cx="1405184" cy="338554"/>
          </a:xfrm>
          <a:prstGeom prst="rect">
            <a:avLst/>
          </a:prstGeom>
          <a:noFill/>
        </p:spPr>
        <p:txBody>
          <a:bodyPr wrap="square" rtlCol="0">
            <a:spAutoFit/>
          </a:bodyPr>
          <a:lstStyle/>
          <a:p>
            <a:r>
              <a:rPr lang="en-IN" sz="1600" b="1" dirty="0">
                <a:solidFill>
                  <a:schemeClr val="bg1">
                    <a:lumMod val="95000"/>
                  </a:schemeClr>
                </a:solidFill>
                <a:latin typeface="Arial" pitchFamily="34" charset="0"/>
                <a:cs typeface="Arial" pitchFamily="34" charset="0"/>
              </a:rPr>
              <a:t>     Step #1</a:t>
            </a:r>
          </a:p>
        </p:txBody>
      </p:sp>
      <p:sp>
        <p:nvSpPr>
          <p:cNvPr id="59" name="Rectangle 58"/>
          <p:cNvSpPr/>
          <p:nvPr/>
        </p:nvSpPr>
        <p:spPr>
          <a:xfrm>
            <a:off x="552738" y="2692806"/>
            <a:ext cx="1817903" cy="584775"/>
          </a:xfrm>
          <a:prstGeom prst="rect">
            <a:avLst/>
          </a:prstGeom>
        </p:spPr>
        <p:txBody>
          <a:bodyPr wrap="square" lIns="72000" rIns="72000">
            <a:spAutoFit/>
          </a:bodyPr>
          <a:lstStyle/>
          <a:p>
            <a:pPr algn="ctr"/>
            <a:r>
              <a:rPr lang="en-IN" sz="1600" b="1" dirty="0">
                <a:solidFill>
                  <a:schemeClr val="bg1">
                    <a:lumMod val="95000"/>
                  </a:schemeClr>
                </a:solidFill>
                <a:latin typeface="Arial" pitchFamily="34" charset="0"/>
                <a:cs typeface="Arial" pitchFamily="34" charset="0"/>
              </a:rPr>
              <a:t>Determine your community</a:t>
            </a:r>
          </a:p>
        </p:txBody>
      </p:sp>
      <p:sp>
        <p:nvSpPr>
          <p:cNvPr id="61" name="Rectangle 60"/>
          <p:cNvSpPr/>
          <p:nvPr/>
        </p:nvSpPr>
        <p:spPr>
          <a:xfrm>
            <a:off x="748452" y="3519027"/>
            <a:ext cx="1518181" cy="1200329"/>
          </a:xfrm>
          <a:prstGeom prst="rect">
            <a:avLst/>
          </a:prstGeom>
        </p:spPr>
        <p:txBody>
          <a:bodyPr wrap="square" lIns="72000" rIns="72000">
            <a:spAutoFit/>
          </a:bodyPr>
          <a:lstStyle/>
          <a:p>
            <a:pPr>
              <a:lnSpc>
                <a:spcPct val="90000"/>
              </a:lnSpc>
            </a:pPr>
            <a:r>
              <a:rPr lang="en-IN" sz="1600" dirty="0">
                <a:solidFill>
                  <a:schemeClr val="bg1"/>
                </a:solidFill>
                <a:latin typeface="Arial" pitchFamily="34" charset="0"/>
                <a:cs typeface="Arial" pitchFamily="34" charset="0"/>
              </a:rPr>
              <a:t>Decide what size your community will be. How many homes.</a:t>
            </a:r>
          </a:p>
        </p:txBody>
      </p:sp>
      <p:sp>
        <p:nvSpPr>
          <p:cNvPr id="14" name="Rectangle 13"/>
          <p:cNvSpPr/>
          <p:nvPr/>
        </p:nvSpPr>
        <p:spPr>
          <a:xfrm>
            <a:off x="2404988" y="2277220"/>
            <a:ext cx="1586267" cy="11881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p:cNvSpPr/>
          <p:nvPr/>
        </p:nvSpPr>
        <p:spPr>
          <a:xfrm>
            <a:off x="2414359" y="3441290"/>
            <a:ext cx="1586267" cy="130603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p:cNvSpPr txBox="1"/>
          <p:nvPr/>
        </p:nvSpPr>
        <p:spPr>
          <a:xfrm>
            <a:off x="2441923" y="2319910"/>
            <a:ext cx="1562647" cy="338554"/>
          </a:xfrm>
          <a:prstGeom prst="rect">
            <a:avLst/>
          </a:prstGeom>
          <a:noFill/>
        </p:spPr>
        <p:txBody>
          <a:bodyPr wrap="square" rtlCol="0">
            <a:spAutoFit/>
          </a:bodyPr>
          <a:lstStyle/>
          <a:p>
            <a:r>
              <a:rPr lang="en-IN" sz="1400" b="1" dirty="0">
                <a:solidFill>
                  <a:schemeClr val="bg1">
                    <a:lumMod val="95000"/>
                  </a:schemeClr>
                </a:solidFill>
                <a:latin typeface="Arial" pitchFamily="34" charset="0"/>
                <a:cs typeface="Arial" pitchFamily="34" charset="0"/>
              </a:rPr>
              <a:t>      </a:t>
            </a:r>
            <a:r>
              <a:rPr lang="en-IN" sz="1600" b="1" dirty="0">
                <a:solidFill>
                  <a:schemeClr val="bg1">
                    <a:lumMod val="95000"/>
                  </a:schemeClr>
                </a:solidFill>
                <a:latin typeface="Arial" pitchFamily="34" charset="0"/>
                <a:cs typeface="Arial" pitchFamily="34" charset="0"/>
              </a:rPr>
              <a:t>Step #2</a:t>
            </a:r>
            <a:endParaRPr lang="en-IN" sz="1400" b="1" dirty="0">
              <a:solidFill>
                <a:schemeClr val="bg1">
                  <a:lumMod val="95000"/>
                </a:schemeClr>
              </a:solidFill>
              <a:latin typeface="Arial" pitchFamily="34" charset="0"/>
              <a:cs typeface="Arial" pitchFamily="34" charset="0"/>
            </a:endParaRPr>
          </a:p>
        </p:txBody>
      </p:sp>
      <p:sp>
        <p:nvSpPr>
          <p:cNvPr id="63" name="Rectangle 62"/>
          <p:cNvSpPr/>
          <p:nvPr/>
        </p:nvSpPr>
        <p:spPr>
          <a:xfrm>
            <a:off x="2441922" y="2692806"/>
            <a:ext cx="1562646" cy="584775"/>
          </a:xfrm>
          <a:prstGeom prst="rect">
            <a:avLst/>
          </a:prstGeom>
        </p:spPr>
        <p:txBody>
          <a:bodyPr wrap="square" lIns="72000" rIns="72000">
            <a:spAutoFit/>
          </a:bodyPr>
          <a:lstStyle/>
          <a:p>
            <a:pPr algn="ctr"/>
            <a:r>
              <a:rPr lang="en-IN" sz="1600" b="1" dirty="0">
                <a:solidFill>
                  <a:schemeClr val="bg1">
                    <a:lumMod val="95000"/>
                  </a:schemeClr>
                </a:solidFill>
                <a:latin typeface="Arial" pitchFamily="34" charset="0"/>
                <a:cs typeface="Arial" pitchFamily="34" charset="0"/>
              </a:rPr>
              <a:t>Map out your community</a:t>
            </a:r>
          </a:p>
        </p:txBody>
      </p:sp>
      <p:sp>
        <p:nvSpPr>
          <p:cNvPr id="71" name="Rectangle 70"/>
          <p:cNvSpPr/>
          <p:nvPr/>
        </p:nvSpPr>
        <p:spPr>
          <a:xfrm>
            <a:off x="2435893" y="3546036"/>
            <a:ext cx="1548398" cy="1172629"/>
          </a:xfrm>
          <a:prstGeom prst="rect">
            <a:avLst/>
          </a:prstGeom>
        </p:spPr>
        <p:txBody>
          <a:bodyPr wrap="square" lIns="72000" rIns="72000">
            <a:spAutoFit/>
          </a:bodyPr>
          <a:lstStyle/>
          <a:p>
            <a:pPr>
              <a:lnSpc>
                <a:spcPct val="90000"/>
              </a:lnSpc>
            </a:pPr>
            <a:r>
              <a:rPr lang="en-IN" sz="1300" b="1" dirty="0">
                <a:solidFill>
                  <a:schemeClr val="bg1"/>
                </a:solidFill>
                <a:latin typeface="Arial" pitchFamily="34" charset="0"/>
                <a:cs typeface="Arial" pitchFamily="34" charset="0"/>
              </a:rPr>
              <a:t>Use </a:t>
            </a:r>
            <a:r>
              <a:rPr lang="en-IN" sz="1300" b="1" dirty="0" err="1">
                <a:solidFill>
                  <a:schemeClr val="bg1"/>
                </a:solidFill>
                <a:latin typeface="Arial" pitchFamily="34" charset="0"/>
                <a:cs typeface="Arial" pitchFamily="34" charset="0"/>
              </a:rPr>
              <a:t>Missioninsite</a:t>
            </a:r>
            <a:r>
              <a:rPr lang="en-IN" sz="1300" b="1" dirty="0">
                <a:solidFill>
                  <a:schemeClr val="bg1"/>
                </a:solidFill>
                <a:latin typeface="Arial" pitchFamily="34" charset="0"/>
                <a:cs typeface="Arial" pitchFamily="34" charset="0"/>
              </a:rPr>
              <a:t> or Bless every home to plot/chart the homes you will pray for</a:t>
            </a:r>
          </a:p>
        </p:txBody>
      </p:sp>
      <p:sp>
        <p:nvSpPr>
          <p:cNvPr id="19" name="Rectangle 18"/>
          <p:cNvSpPr/>
          <p:nvPr/>
        </p:nvSpPr>
        <p:spPr>
          <a:xfrm>
            <a:off x="4322190" y="2283982"/>
            <a:ext cx="1586267" cy="1188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4322190" y="3503820"/>
            <a:ext cx="1586267" cy="12435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3" name="TextBox 52"/>
          <p:cNvSpPr txBox="1"/>
          <p:nvPr/>
        </p:nvSpPr>
        <p:spPr>
          <a:xfrm>
            <a:off x="4339145" y="2296649"/>
            <a:ext cx="1535546" cy="338554"/>
          </a:xfrm>
          <a:prstGeom prst="rect">
            <a:avLst/>
          </a:prstGeom>
          <a:noFill/>
        </p:spPr>
        <p:txBody>
          <a:bodyPr wrap="square" rtlCol="0">
            <a:spAutoFit/>
          </a:bodyPr>
          <a:lstStyle/>
          <a:p>
            <a:r>
              <a:rPr lang="en-IN" sz="1600" b="1" dirty="0">
                <a:solidFill>
                  <a:schemeClr val="bg1">
                    <a:lumMod val="95000"/>
                  </a:schemeClr>
                </a:solidFill>
                <a:latin typeface="Arial" pitchFamily="34" charset="0"/>
                <a:cs typeface="Arial" pitchFamily="34" charset="0"/>
              </a:rPr>
              <a:t>        Step #3</a:t>
            </a:r>
          </a:p>
        </p:txBody>
      </p:sp>
      <p:sp>
        <p:nvSpPr>
          <p:cNvPr id="65" name="Rectangle 64"/>
          <p:cNvSpPr/>
          <p:nvPr/>
        </p:nvSpPr>
        <p:spPr>
          <a:xfrm>
            <a:off x="4300871" y="2662060"/>
            <a:ext cx="1628903" cy="738664"/>
          </a:xfrm>
          <a:prstGeom prst="rect">
            <a:avLst/>
          </a:prstGeom>
        </p:spPr>
        <p:txBody>
          <a:bodyPr wrap="square" lIns="72000" rIns="72000">
            <a:spAutoFit/>
          </a:bodyPr>
          <a:lstStyle/>
          <a:p>
            <a:pPr algn="ctr"/>
            <a:r>
              <a:rPr lang="en-IN" sz="1400" b="1" dirty="0">
                <a:solidFill>
                  <a:schemeClr val="bg1">
                    <a:lumMod val="95000"/>
                  </a:schemeClr>
                </a:solidFill>
                <a:latin typeface="Arial" pitchFamily="34" charset="0"/>
                <a:cs typeface="Arial" pitchFamily="34" charset="0"/>
              </a:rPr>
              <a:t>Appoint an Administrator/ Leadership Team </a:t>
            </a:r>
          </a:p>
        </p:txBody>
      </p:sp>
      <p:sp>
        <p:nvSpPr>
          <p:cNvPr id="73" name="Rectangle 72"/>
          <p:cNvSpPr/>
          <p:nvPr/>
        </p:nvSpPr>
        <p:spPr>
          <a:xfrm>
            <a:off x="4339145" y="3538817"/>
            <a:ext cx="1569311" cy="1255728"/>
          </a:xfrm>
          <a:prstGeom prst="rect">
            <a:avLst/>
          </a:prstGeom>
        </p:spPr>
        <p:txBody>
          <a:bodyPr wrap="square" lIns="72000" rIns="72000">
            <a:spAutoFit/>
          </a:bodyPr>
          <a:lstStyle/>
          <a:p>
            <a:pPr>
              <a:lnSpc>
                <a:spcPct val="90000"/>
              </a:lnSpc>
            </a:pPr>
            <a:r>
              <a:rPr lang="en-IN" sz="1400" b="1" dirty="0">
                <a:solidFill>
                  <a:schemeClr val="bg1"/>
                </a:solidFill>
                <a:latin typeface="Arial" pitchFamily="34" charset="0"/>
                <a:cs typeface="Arial" pitchFamily="34" charset="0"/>
              </a:rPr>
              <a:t>Keeps track of the progress as well as what community needs you discover.</a:t>
            </a:r>
          </a:p>
        </p:txBody>
      </p:sp>
      <p:sp>
        <p:nvSpPr>
          <p:cNvPr id="20" name="Rectangle 19"/>
          <p:cNvSpPr/>
          <p:nvPr/>
        </p:nvSpPr>
        <p:spPr>
          <a:xfrm>
            <a:off x="6096000" y="2295139"/>
            <a:ext cx="1628903" cy="1189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Rectangle 29"/>
          <p:cNvSpPr/>
          <p:nvPr/>
        </p:nvSpPr>
        <p:spPr>
          <a:xfrm>
            <a:off x="6096000" y="3465387"/>
            <a:ext cx="1637728" cy="128194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TextBox 53"/>
          <p:cNvSpPr txBox="1"/>
          <p:nvPr/>
        </p:nvSpPr>
        <p:spPr>
          <a:xfrm>
            <a:off x="6096000" y="2314657"/>
            <a:ext cx="1628903" cy="338554"/>
          </a:xfrm>
          <a:prstGeom prst="rect">
            <a:avLst/>
          </a:prstGeom>
          <a:noFill/>
        </p:spPr>
        <p:txBody>
          <a:bodyPr wrap="square" rtlCol="0">
            <a:spAutoFit/>
          </a:bodyPr>
          <a:lstStyle/>
          <a:p>
            <a:r>
              <a:rPr lang="en-IN" sz="1600" b="1" dirty="0">
                <a:solidFill>
                  <a:schemeClr val="bg1">
                    <a:lumMod val="95000"/>
                  </a:schemeClr>
                </a:solidFill>
                <a:latin typeface="Arial" pitchFamily="34" charset="0"/>
                <a:cs typeface="Arial" pitchFamily="34" charset="0"/>
              </a:rPr>
              <a:t>       Step #4</a:t>
            </a:r>
          </a:p>
        </p:txBody>
      </p:sp>
      <p:sp>
        <p:nvSpPr>
          <p:cNvPr id="66" name="Rectangle 65"/>
          <p:cNvSpPr/>
          <p:nvPr/>
        </p:nvSpPr>
        <p:spPr>
          <a:xfrm>
            <a:off x="6068159" y="2681243"/>
            <a:ext cx="1656744" cy="738664"/>
          </a:xfrm>
          <a:prstGeom prst="rect">
            <a:avLst/>
          </a:prstGeom>
        </p:spPr>
        <p:txBody>
          <a:bodyPr wrap="square" lIns="72000" rIns="72000">
            <a:spAutoFit/>
          </a:bodyPr>
          <a:lstStyle/>
          <a:p>
            <a:pPr algn="ctr"/>
            <a:r>
              <a:rPr lang="en-IN" sz="1400" b="1" dirty="0">
                <a:solidFill>
                  <a:schemeClr val="bg1">
                    <a:lumMod val="95000"/>
                  </a:schemeClr>
                </a:solidFill>
                <a:latin typeface="Arial" pitchFamily="34" charset="0"/>
                <a:cs typeface="Arial" pitchFamily="34" charset="0"/>
              </a:rPr>
              <a:t>Create an email address/ Design door hangar</a:t>
            </a:r>
          </a:p>
        </p:txBody>
      </p:sp>
      <p:sp>
        <p:nvSpPr>
          <p:cNvPr id="74" name="Rectangle 73"/>
          <p:cNvSpPr/>
          <p:nvPr/>
        </p:nvSpPr>
        <p:spPr>
          <a:xfrm>
            <a:off x="6132767" y="3503237"/>
            <a:ext cx="1661986" cy="1304203"/>
          </a:xfrm>
          <a:prstGeom prst="rect">
            <a:avLst/>
          </a:prstGeom>
        </p:spPr>
        <p:txBody>
          <a:bodyPr wrap="square" lIns="72000" rIns="72000">
            <a:spAutoFit/>
          </a:bodyPr>
          <a:lstStyle/>
          <a:p>
            <a:pPr>
              <a:lnSpc>
                <a:spcPct val="90000"/>
              </a:lnSpc>
            </a:pPr>
            <a:r>
              <a:rPr lang="en-IN" sz="1250" b="1" dirty="0">
                <a:solidFill>
                  <a:schemeClr val="bg1"/>
                </a:solidFill>
                <a:latin typeface="Arial" pitchFamily="34" charset="0"/>
                <a:cs typeface="Arial" pitchFamily="34" charset="0"/>
              </a:rPr>
              <a:t>For community members to email physical/ spiritual needs. Door hangar lets them know they have been prayed for</a:t>
            </a:r>
          </a:p>
        </p:txBody>
      </p:sp>
      <p:sp>
        <p:nvSpPr>
          <p:cNvPr id="23" name="Rectangle 22"/>
          <p:cNvSpPr/>
          <p:nvPr/>
        </p:nvSpPr>
        <p:spPr>
          <a:xfrm>
            <a:off x="7944723" y="2277220"/>
            <a:ext cx="1681056" cy="11881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p:cNvSpPr/>
          <p:nvPr/>
        </p:nvSpPr>
        <p:spPr>
          <a:xfrm>
            <a:off x="7944723" y="3441290"/>
            <a:ext cx="1681056" cy="130603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TextBox 55"/>
          <p:cNvSpPr txBox="1"/>
          <p:nvPr/>
        </p:nvSpPr>
        <p:spPr>
          <a:xfrm>
            <a:off x="7920632" y="2328823"/>
            <a:ext cx="1661594" cy="338554"/>
          </a:xfrm>
          <a:prstGeom prst="rect">
            <a:avLst/>
          </a:prstGeom>
          <a:noFill/>
        </p:spPr>
        <p:txBody>
          <a:bodyPr wrap="square" rtlCol="0">
            <a:spAutoFit/>
          </a:bodyPr>
          <a:lstStyle/>
          <a:p>
            <a:pPr algn="ctr"/>
            <a:r>
              <a:rPr lang="en-IN" sz="1400" b="1" dirty="0">
                <a:solidFill>
                  <a:schemeClr val="bg1">
                    <a:lumMod val="95000"/>
                  </a:schemeClr>
                </a:solidFill>
                <a:latin typeface="Arial" pitchFamily="34" charset="0"/>
                <a:cs typeface="Arial" pitchFamily="34" charset="0"/>
              </a:rPr>
              <a:t>   </a:t>
            </a:r>
            <a:r>
              <a:rPr lang="en-IN" sz="1600" b="1" dirty="0">
                <a:solidFill>
                  <a:schemeClr val="bg1">
                    <a:lumMod val="95000"/>
                  </a:schemeClr>
                </a:solidFill>
                <a:latin typeface="Arial" pitchFamily="34" charset="0"/>
                <a:cs typeface="Arial" pitchFamily="34" charset="0"/>
              </a:rPr>
              <a:t>Step #5</a:t>
            </a:r>
            <a:endParaRPr lang="en-IN" sz="1400" b="1" dirty="0">
              <a:solidFill>
                <a:schemeClr val="bg1">
                  <a:lumMod val="95000"/>
                </a:schemeClr>
              </a:solidFill>
              <a:latin typeface="Arial" pitchFamily="34" charset="0"/>
              <a:cs typeface="Arial" pitchFamily="34" charset="0"/>
            </a:endParaRPr>
          </a:p>
        </p:txBody>
      </p:sp>
      <p:sp>
        <p:nvSpPr>
          <p:cNvPr id="68" name="Rectangle 67"/>
          <p:cNvSpPr/>
          <p:nvPr/>
        </p:nvSpPr>
        <p:spPr>
          <a:xfrm>
            <a:off x="7946212" y="2662258"/>
            <a:ext cx="1679567" cy="738664"/>
          </a:xfrm>
          <a:prstGeom prst="rect">
            <a:avLst/>
          </a:prstGeom>
        </p:spPr>
        <p:txBody>
          <a:bodyPr wrap="square" lIns="72000" rIns="72000">
            <a:spAutoFit/>
          </a:bodyPr>
          <a:lstStyle/>
          <a:p>
            <a:pPr algn="ctr"/>
            <a:r>
              <a:rPr lang="en-IN" sz="1400" b="1" dirty="0">
                <a:solidFill>
                  <a:schemeClr val="bg1">
                    <a:lumMod val="95000"/>
                  </a:schemeClr>
                </a:solidFill>
                <a:latin typeface="Arial" pitchFamily="34" charset="0"/>
                <a:cs typeface="Arial" pitchFamily="34" charset="0"/>
              </a:rPr>
              <a:t>Build your pray and go teams and their schedule</a:t>
            </a:r>
          </a:p>
        </p:txBody>
      </p:sp>
      <p:sp>
        <p:nvSpPr>
          <p:cNvPr id="76" name="Rectangle 75"/>
          <p:cNvSpPr/>
          <p:nvPr/>
        </p:nvSpPr>
        <p:spPr>
          <a:xfrm>
            <a:off x="7984977" y="3472149"/>
            <a:ext cx="1612970" cy="1172629"/>
          </a:xfrm>
          <a:prstGeom prst="rect">
            <a:avLst/>
          </a:prstGeom>
        </p:spPr>
        <p:txBody>
          <a:bodyPr wrap="square" lIns="72000" rIns="72000">
            <a:spAutoFit/>
          </a:bodyPr>
          <a:lstStyle/>
          <a:p>
            <a:pPr>
              <a:lnSpc>
                <a:spcPct val="90000"/>
              </a:lnSpc>
            </a:pPr>
            <a:r>
              <a:rPr lang="en-IN" sz="1300" b="1" dirty="0">
                <a:solidFill>
                  <a:schemeClr val="bg1"/>
                </a:solidFill>
                <a:latin typeface="Arial" pitchFamily="34" charset="0"/>
                <a:cs typeface="Arial" pitchFamily="34" charset="0"/>
              </a:rPr>
              <a:t>Teams alternate on a once every 2 months schedule to keep everyone engaged and eager to serve. </a:t>
            </a:r>
          </a:p>
        </p:txBody>
      </p:sp>
      <p:sp>
        <p:nvSpPr>
          <p:cNvPr id="25" name="Rectangle 24"/>
          <p:cNvSpPr/>
          <p:nvPr/>
        </p:nvSpPr>
        <p:spPr>
          <a:xfrm>
            <a:off x="9835247" y="2277219"/>
            <a:ext cx="1685604" cy="1144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Rectangle 33"/>
          <p:cNvSpPr/>
          <p:nvPr/>
        </p:nvSpPr>
        <p:spPr>
          <a:xfrm>
            <a:off x="9832284" y="3421626"/>
            <a:ext cx="1685604" cy="132570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TextBox 57"/>
          <p:cNvSpPr txBox="1"/>
          <p:nvPr/>
        </p:nvSpPr>
        <p:spPr>
          <a:xfrm>
            <a:off x="9805518" y="2314657"/>
            <a:ext cx="1666142" cy="338554"/>
          </a:xfrm>
          <a:prstGeom prst="rect">
            <a:avLst/>
          </a:prstGeom>
          <a:noFill/>
        </p:spPr>
        <p:txBody>
          <a:bodyPr wrap="square" rtlCol="0">
            <a:spAutoFit/>
          </a:bodyPr>
          <a:lstStyle/>
          <a:p>
            <a:r>
              <a:rPr lang="en-IN" sz="1600" b="1" dirty="0">
                <a:solidFill>
                  <a:schemeClr val="bg1">
                    <a:lumMod val="95000"/>
                  </a:schemeClr>
                </a:solidFill>
                <a:latin typeface="Arial" pitchFamily="34" charset="0"/>
                <a:cs typeface="Arial" pitchFamily="34" charset="0"/>
              </a:rPr>
              <a:t>        Step #6</a:t>
            </a:r>
          </a:p>
        </p:txBody>
      </p:sp>
      <p:sp>
        <p:nvSpPr>
          <p:cNvPr id="70" name="Rectangle 69"/>
          <p:cNvSpPr/>
          <p:nvPr/>
        </p:nvSpPr>
        <p:spPr>
          <a:xfrm>
            <a:off x="9870071" y="2741453"/>
            <a:ext cx="1617515" cy="369332"/>
          </a:xfrm>
          <a:prstGeom prst="rect">
            <a:avLst/>
          </a:prstGeom>
        </p:spPr>
        <p:txBody>
          <a:bodyPr wrap="square" lIns="72000" rIns="72000">
            <a:spAutoFit/>
          </a:bodyPr>
          <a:lstStyle/>
          <a:p>
            <a:pPr algn="ctr"/>
            <a:r>
              <a:rPr lang="en-IN" b="1" dirty="0">
                <a:solidFill>
                  <a:schemeClr val="bg1">
                    <a:lumMod val="95000"/>
                  </a:schemeClr>
                </a:solidFill>
                <a:latin typeface="Arial" pitchFamily="34" charset="0"/>
                <a:cs typeface="Arial" pitchFamily="34" charset="0"/>
              </a:rPr>
              <a:t>Pray and Go</a:t>
            </a:r>
          </a:p>
        </p:txBody>
      </p:sp>
      <p:sp>
        <p:nvSpPr>
          <p:cNvPr id="78" name="Rectangle 77"/>
          <p:cNvSpPr/>
          <p:nvPr/>
        </p:nvSpPr>
        <p:spPr>
          <a:xfrm>
            <a:off x="9816003" y="3413894"/>
            <a:ext cx="1815863" cy="1352678"/>
          </a:xfrm>
          <a:prstGeom prst="rect">
            <a:avLst/>
          </a:prstGeom>
        </p:spPr>
        <p:txBody>
          <a:bodyPr wrap="square" lIns="72000" rIns="72000">
            <a:spAutoFit/>
          </a:bodyPr>
          <a:lstStyle/>
          <a:p>
            <a:pPr>
              <a:lnSpc>
                <a:spcPct val="90000"/>
              </a:lnSpc>
            </a:pPr>
            <a:r>
              <a:rPr lang="en-IN" sz="1300" b="1" dirty="0">
                <a:solidFill>
                  <a:schemeClr val="bg1"/>
                </a:solidFill>
                <a:latin typeface="Arial" pitchFamily="34" charset="0"/>
                <a:cs typeface="Arial" pitchFamily="34" charset="0"/>
              </a:rPr>
              <a:t>Implement and watch God through the power and simplicity of prayer transform your congregation and community</a:t>
            </a:r>
          </a:p>
        </p:txBody>
      </p:sp>
      <p:sp>
        <p:nvSpPr>
          <p:cNvPr id="60" name="TextBox 59"/>
          <p:cNvSpPr txBox="1"/>
          <p:nvPr/>
        </p:nvSpPr>
        <p:spPr>
          <a:xfrm>
            <a:off x="681545" y="5212574"/>
            <a:ext cx="3569132" cy="400110"/>
          </a:xfrm>
          <a:prstGeom prst="rect">
            <a:avLst/>
          </a:prstGeom>
          <a:noFill/>
        </p:spPr>
        <p:txBody>
          <a:bodyPr wrap="square" lIns="0" rIns="0" rtlCol="0">
            <a:spAutoFit/>
          </a:bodyPr>
          <a:lstStyle/>
          <a:p>
            <a:r>
              <a:rPr lang="en-IN" sz="2000" b="1" dirty="0">
                <a:solidFill>
                  <a:schemeClr val="accent6"/>
                </a:solidFill>
                <a:latin typeface="Arial" pitchFamily="34" charset="0"/>
                <a:cs typeface="Arial" pitchFamily="34" charset="0"/>
              </a:rPr>
              <a:t>Part 1</a:t>
            </a:r>
          </a:p>
        </p:txBody>
      </p:sp>
      <p:sp>
        <p:nvSpPr>
          <p:cNvPr id="62" name="TextBox 61"/>
          <p:cNvSpPr txBox="1"/>
          <p:nvPr/>
        </p:nvSpPr>
        <p:spPr>
          <a:xfrm>
            <a:off x="4339145" y="5212574"/>
            <a:ext cx="3569132" cy="400110"/>
          </a:xfrm>
          <a:prstGeom prst="rect">
            <a:avLst/>
          </a:prstGeom>
          <a:noFill/>
        </p:spPr>
        <p:txBody>
          <a:bodyPr wrap="square" lIns="0" rIns="0" rtlCol="0">
            <a:spAutoFit/>
          </a:bodyPr>
          <a:lstStyle/>
          <a:p>
            <a:r>
              <a:rPr lang="en-IN" sz="2000" b="1" dirty="0">
                <a:solidFill>
                  <a:schemeClr val="accent2"/>
                </a:solidFill>
                <a:latin typeface="Arial" pitchFamily="34" charset="0"/>
                <a:cs typeface="Arial" pitchFamily="34" charset="0"/>
              </a:rPr>
              <a:t>Part 2</a:t>
            </a:r>
          </a:p>
        </p:txBody>
      </p:sp>
      <p:sp>
        <p:nvSpPr>
          <p:cNvPr id="79" name="TextBox 78"/>
          <p:cNvSpPr txBox="1"/>
          <p:nvPr/>
        </p:nvSpPr>
        <p:spPr>
          <a:xfrm>
            <a:off x="7959135" y="5212575"/>
            <a:ext cx="3569132" cy="400110"/>
          </a:xfrm>
          <a:prstGeom prst="rect">
            <a:avLst/>
          </a:prstGeom>
          <a:noFill/>
        </p:spPr>
        <p:txBody>
          <a:bodyPr wrap="square" lIns="0" rIns="0" rtlCol="0">
            <a:spAutoFit/>
          </a:bodyPr>
          <a:lstStyle/>
          <a:p>
            <a:r>
              <a:rPr lang="en-IN" sz="2000" b="1" dirty="0">
                <a:solidFill>
                  <a:schemeClr val="accent5"/>
                </a:solidFill>
                <a:latin typeface="Arial" pitchFamily="34" charset="0"/>
                <a:cs typeface="Arial" pitchFamily="34" charset="0"/>
              </a:rPr>
              <a:t>Part 3</a:t>
            </a:r>
          </a:p>
        </p:txBody>
      </p:sp>
      <p:sp>
        <p:nvSpPr>
          <p:cNvPr id="4" name="TextBox 3">
            <a:extLst>
              <a:ext uri="{FF2B5EF4-FFF2-40B4-BE49-F238E27FC236}">
                <a16:creationId xmlns:a16="http://schemas.microsoft.com/office/drawing/2014/main" id="{C28C5974-FC18-554E-80E6-EC440584F61D}"/>
              </a:ext>
            </a:extLst>
          </p:cNvPr>
          <p:cNvSpPr txBox="1"/>
          <p:nvPr/>
        </p:nvSpPr>
        <p:spPr>
          <a:xfrm>
            <a:off x="620786" y="5573519"/>
            <a:ext cx="3482935" cy="923330"/>
          </a:xfrm>
          <a:prstGeom prst="rect">
            <a:avLst/>
          </a:prstGeom>
          <a:noFill/>
        </p:spPr>
        <p:txBody>
          <a:bodyPr wrap="square" rtlCol="0">
            <a:spAutoFit/>
          </a:bodyPr>
          <a:lstStyle/>
          <a:p>
            <a:r>
              <a:rPr lang="en-US" dirty="0">
                <a:solidFill>
                  <a:schemeClr val="bg1"/>
                </a:solidFill>
              </a:rPr>
              <a:t>1500 homes ÷ 52 weeks is 28 homes per week. 2 prayer teams will cover 14</a:t>
            </a:r>
            <a:r>
              <a:rPr lang="en-US" i="1" dirty="0">
                <a:solidFill>
                  <a:schemeClr val="bg1"/>
                </a:solidFill>
              </a:rPr>
              <a:t> homes per week. </a:t>
            </a:r>
            <a:endParaRPr lang="en-US" dirty="0">
              <a:solidFill>
                <a:schemeClr val="bg1"/>
              </a:solidFill>
            </a:endParaRPr>
          </a:p>
        </p:txBody>
      </p:sp>
      <p:sp>
        <p:nvSpPr>
          <p:cNvPr id="5" name="TextBox 4">
            <a:extLst>
              <a:ext uri="{FF2B5EF4-FFF2-40B4-BE49-F238E27FC236}">
                <a16:creationId xmlns:a16="http://schemas.microsoft.com/office/drawing/2014/main" id="{351A9688-0B28-0C46-8D58-7F172998D321}"/>
              </a:ext>
            </a:extLst>
          </p:cNvPr>
          <p:cNvSpPr txBox="1"/>
          <p:nvPr/>
        </p:nvSpPr>
        <p:spPr>
          <a:xfrm>
            <a:off x="4288287" y="5573519"/>
            <a:ext cx="3496183" cy="1200329"/>
          </a:xfrm>
          <a:prstGeom prst="rect">
            <a:avLst/>
          </a:prstGeom>
          <a:noFill/>
        </p:spPr>
        <p:txBody>
          <a:bodyPr wrap="square" rtlCol="0">
            <a:spAutoFit/>
          </a:bodyPr>
          <a:lstStyle/>
          <a:p>
            <a:r>
              <a:rPr lang="en-US" dirty="0">
                <a:solidFill>
                  <a:schemeClr val="bg1"/>
                </a:solidFill>
              </a:rPr>
              <a:t>Administrator must have organization skills to track progress throughout the year and diligently check emails for community needs. </a:t>
            </a:r>
          </a:p>
        </p:txBody>
      </p:sp>
      <p:sp>
        <p:nvSpPr>
          <p:cNvPr id="6" name="TextBox 5">
            <a:extLst>
              <a:ext uri="{FF2B5EF4-FFF2-40B4-BE49-F238E27FC236}">
                <a16:creationId xmlns:a16="http://schemas.microsoft.com/office/drawing/2014/main" id="{7AAB70A4-BB42-624D-85BB-41839CE36621}"/>
              </a:ext>
            </a:extLst>
          </p:cNvPr>
          <p:cNvSpPr txBox="1"/>
          <p:nvPr/>
        </p:nvSpPr>
        <p:spPr>
          <a:xfrm>
            <a:off x="7959135" y="5579041"/>
            <a:ext cx="4002210" cy="1200329"/>
          </a:xfrm>
          <a:prstGeom prst="rect">
            <a:avLst/>
          </a:prstGeom>
          <a:noFill/>
        </p:spPr>
        <p:txBody>
          <a:bodyPr wrap="square" rtlCol="0">
            <a:spAutoFit/>
          </a:bodyPr>
          <a:lstStyle/>
          <a:p>
            <a:r>
              <a:rPr lang="en-US" dirty="0">
                <a:solidFill>
                  <a:schemeClr val="bg1"/>
                </a:solidFill>
              </a:rPr>
              <a:t>This ministry is high impact low commitment. 48 people in pairs would be required to pray and go once every    2 months  to cover 1500 homes. </a:t>
            </a:r>
          </a:p>
        </p:txBody>
      </p:sp>
    </p:spTree>
    <p:extLst>
      <p:ext uri="{BB962C8B-B14F-4D97-AF65-F5344CB8AC3E}">
        <p14:creationId xmlns:p14="http://schemas.microsoft.com/office/powerpoint/2010/main" val="67398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373A3F-54E0-424E-A84D-35221221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3043C-AF89-EE4B-9212-25EF2E5FD6E4}"/>
              </a:ext>
            </a:extLst>
          </p:cNvPr>
          <p:cNvSpPr>
            <a:spLocks noGrp="1"/>
          </p:cNvSpPr>
          <p:nvPr>
            <p:ph type="title"/>
          </p:nvPr>
        </p:nvSpPr>
        <p:spPr>
          <a:xfrm>
            <a:off x="4205460" y="719800"/>
            <a:ext cx="3797301" cy="6349593"/>
          </a:xfrm>
        </p:spPr>
        <p:txBody>
          <a:bodyPr vert="horz" lIns="91440" tIns="45720" rIns="91440" bIns="45720" rtlCol="0" anchor="b">
            <a:normAutofit fontScale="90000"/>
          </a:bodyPr>
          <a:lstStyle/>
          <a:p>
            <a:pPr algn="ctr"/>
            <a:r>
              <a:rPr lang="en-US" sz="2200" dirty="0">
                <a:solidFill>
                  <a:schemeClr val="bg1"/>
                </a:solidFill>
              </a:rPr>
              <a:t>There are endless designs for your door hanger however, it must be simple. </a:t>
            </a:r>
            <a:br>
              <a:rPr lang="en-US" sz="2200" dirty="0">
                <a:solidFill>
                  <a:schemeClr val="bg1"/>
                </a:solidFill>
              </a:rPr>
            </a:br>
            <a:br>
              <a:rPr lang="en-US" sz="2200" dirty="0">
                <a:solidFill>
                  <a:schemeClr val="bg1"/>
                </a:solidFill>
              </a:rPr>
            </a:br>
            <a:r>
              <a:rPr lang="en-US" sz="2200" dirty="0">
                <a:solidFill>
                  <a:schemeClr val="bg1"/>
                </a:solidFill>
              </a:rPr>
              <a:t>Church statistics show that people respond better to concise information.</a:t>
            </a:r>
            <a:br>
              <a:rPr lang="en-US" sz="2200" dirty="0">
                <a:solidFill>
                  <a:schemeClr val="bg1"/>
                </a:solidFill>
              </a:rPr>
            </a:br>
            <a:br>
              <a:rPr lang="en-US" sz="2200" dirty="0">
                <a:solidFill>
                  <a:schemeClr val="bg1"/>
                </a:solidFill>
              </a:rPr>
            </a:br>
            <a:r>
              <a:rPr lang="en-US" sz="2200" dirty="0">
                <a:solidFill>
                  <a:schemeClr val="bg1"/>
                </a:solidFill>
              </a:rPr>
              <a:t>The front says we prayed for you. The back has church name, phone number and email address where someone can help them if they are in need of anything. </a:t>
            </a:r>
            <a:br>
              <a:rPr lang="en-US" sz="2200" dirty="0">
                <a:solidFill>
                  <a:schemeClr val="bg1"/>
                </a:solidFill>
              </a:rPr>
            </a:br>
            <a:br>
              <a:rPr lang="en-US" sz="2200" dirty="0">
                <a:solidFill>
                  <a:schemeClr val="bg1"/>
                </a:solidFill>
              </a:rPr>
            </a:br>
            <a:r>
              <a:rPr lang="en-US" sz="2200" dirty="0">
                <a:solidFill>
                  <a:schemeClr val="bg1"/>
                </a:solidFill>
              </a:rPr>
              <a:t>This simple door hanger along with the power of prayer will change how the community sees your church.</a:t>
            </a:r>
            <a:br>
              <a:rPr lang="en-US" sz="2200" dirty="0">
                <a:solidFill>
                  <a:schemeClr val="bg1"/>
                </a:solidFill>
              </a:rPr>
            </a:br>
            <a:br>
              <a:rPr lang="en-US" sz="2200" dirty="0">
                <a:solidFill>
                  <a:schemeClr val="bg1"/>
                </a:solidFill>
              </a:rPr>
            </a:br>
            <a:r>
              <a:rPr lang="en-US" sz="2200" dirty="0">
                <a:solidFill>
                  <a:schemeClr val="bg1"/>
                </a:solidFill>
              </a:rPr>
              <a:t>It shows that you love them without expecting anything in return.</a:t>
            </a:r>
            <a:br>
              <a:rPr lang="en-US" sz="1800" dirty="0">
                <a:solidFill>
                  <a:schemeClr val="bg1"/>
                </a:solidFill>
              </a:rPr>
            </a:br>
            <a:br>
              <a:rPr lang="en-US" sz="1800" dirty="0">
                <a:solidFill>
                  <a:schemeClr val="bg1"/>
                </a:solidFill>
              </a:rPr>
            </a:br>
            <a:endParaRPr lang="en-US" sz="1800" dirty="0">
              <a:solidFill>
                <a:schemeClr val="bg1"/>
              </a:solidFill>
            </a:endParaRPr>
          </a:p>
        </p:txBody>
      </p:sp>
      <p:grpSp>
        <p:nvGrpSpPr>
          <p:cNvPr id="18" name="Group 17">
            <a:extLst>
              <a:ext uri="{FF2B5EF4-FFF2-40B4-BE49-F238E27FC236}">
                <a16:creationId xmlns:a16="http://schemas.microsoft.com/office/drawing/2014/main" id="{B7BAEF06-AB74-442C-8C30-B88233FD83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grpSp>
          <p:nvGrpSpPr>
            <p:cNvPr id="19" name="Group 18">
              <a:extLst>
                <a:ext uri="{FF2B5EF4-FFF2-40B4-BE49-F238E27FC236}">
                  <a16:creationId xmlns:a16="http://schemas.microsoft.com/office/drawing/2014/main" id="{BDFD9AA5-A6A4-499F-BB09-5CD7F8145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23" name="Freeform: Shape 22">
                <a:extLst>
                  <a:ext uri="{FF2B5EF4-FFF2-40B4-BE49-F238E27FC236}">
                    <a16:creationId xmlns:a16="http://schemas.microsoft.com/office/drawing/2014/main" id="{5F499571-4EEA-4442-B71C-2972335B3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FFC7284-7A71-4F33-AB06-E0D1EB1CA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1" name="Freeform: Shape 20">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26" name="Group 25">
            <a:extLst>
              <a:ext uri="{FF2B5EF4-FFF2-40B4-BE49-F238E27FC236}">
                <a16:creationId xmlns:a16="http://schemas.microsoft.com/office/drawing/2014/main" id="{C9829185-6353-4E3C-B082-AA7F519391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grpSp>
          <p:nvGrpSpPr>
            <p:cNvPr id="27" name="Group 26">
              <a:extLst>
                <a:ext uri="{FF2B5EF4-FFF2-40B4-BE49-F238E27FC236}">
                  <a16:creationId xmlns:a16="http://schemas.microsoft.com/office/drawing/2014/main" id="{BB7BB359-8B77-484C-B9CD-6376139A3AB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3986041" cy="6858000"/>
              <a:chOff x="1" y="0"/>
              <a:chExt cx="3986041" cy="6858000"/>
            </a:xfrm>
          </p:grpSpPr>
          <p:sp>
            <p:nvSpPr>
              <p:cNvPr id="31" name="Freeform: Shape 30">
                <a:extLst>
                  <a:ext uri="{FF2B5EF4-FFF2-40B4-BE49-F238E27FC236}">
                    <a16:creationId xmlns:a16="http://schemas.microsoft.com/office/drawing/2014/main" id="{AA96BE9D-5B3B-4CA9-8895-33FAA3804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7840E2BF-E954-4173-BF70-2DAE9E19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3F125B5A-DFAC-4B6D-B14F-287F8C436A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p:grpSpPr>
          <p:sp>
            <p:nvSpPr>
              <p:cNvPr id="29" name="Freeform: Shape 28">
                <a:extLst>
                  <a:ext uri="{FF2B5EF4-FFF2-40B4-BE49-F238E27FC236}">
                    <a16:creationId xmlns:a16="http://schemas.microsoft.com/office/drawing/2014/main" id="{6AF4804F-69E5-479A-9F45-C0E463171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3CA5C733-38F9-4D36-A78D-0AB08CCB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a:extLst>
              <a:ext uri="{FF2B5EF4-FFF2-40B4-BE49-F238E27FC236}">
                <a16:creationId xmlns:a16="http://schemas.microsoft.com/office/drawing/2014/main" id="{235371DE-6F3B-0045-9071-21C85865D861}"/>
              </a:ext>
            </a:extLst>
          </p:cNvPr>
          <p:cNvPicPr>
            <a:picLocks noChangeAspect="1"/>
          </p:cNvPicPr>
          <p:nvPr/>
        </p:nvPicPr>
        <p:blipFill>
          <a:blip r:embed="rId3"/>
          <a:stretch>
            <a:fillRect/>
          </a:stretch>
        </p:blipFill>
        <p:spPr>
          <a:xfrm>
            <a:off x="676642" y="841376"/>
            <a:ext cx="2071945" cy="5296820"/>
          </a:xfrm>
          <a:prstGeom prst="rect">
            <a:avLst/>
          </a:prstGeom>
        </p:spPr>
      </p:pic>
      <p:pic>
        <p:nvPicPr>
          <p:cNvPr id="11" name="Picture 10" descr="A picture containing text, envelope&#10;&#10;Description automatically generated">
            <a:extLst>
              <a:ext uri="{FF2B5EF4-FFF2-40B4-BE49-F238E27FC236}">
                <a16:creationId xmlns:a16="http://schemas.microsoft.com/office/drawing/2014/main" id="{9AB4C93B-1BFD-C64A-AA59-1F106748F3E8}"/>
              </a:ext>
            </a:extLst>
          </p:cNvPr>
          <p:cNvPicPr>
            <a:picLocks noChangeAspect="1"/>
          </p:cNvPicPr>
          <p:nvPr/>
        </p:nvPicPr>
        <p:blipFill>
          <a:blip r:embed="rId4"/>
          <a:stretch>
            <a:fillRect/>
          </a:stretch>
        </p:blipFill>
        <p:spPr>
          <a:xfrm>
            <a:off x="9545012" y="719801"/>
            <a:ext cx="2189788" cy="5418395"/>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BE4D633B-EB58-D240-995B-20D80076C6E4}"/>
              </a:ext>
            </a:extLst>
          </p:cNvPr>
          <p:cNvPicPr>
            <a:picLocks noChangeAspect="1"/>
          </p:cNvPicPr>
          <p:nvPr/>
        </p:nvPicPr>
        <p:blipFill>
          <a:blip r:embed="rId5"/>
          <a:stretch>
            <a:fillRect/>
          </a:stretch>
        </p:blipFill>
        <p:spPr>
          <a:xfrm>
            <a:off x="9625781" y="930442"/>
            <a:ext cx="1986116" cy="731210"/>
          </a:xfrm>
          <a:prstGeom prst="rect">
            <a:avLst/>
          </a:prstGeom>
        </p:spPr>
      </p:pic>
      <p:sp>
        <p:nvSpPr>
          <p:cNvPr id="14" name="TextBox 13">
            <a:extLst>
              <a:ext uri="{FF2B5EF4-FFF2-40B4-BE49-F238E27FC236}">
                <a16:creationId xmlns:a16="http://schemas.microsoft.com/office/drawing/2014/main" id="{ECBCA673-4CB6-664C-A2D2-4C51B89972BB}"/>
              </a:ext>
            </a:extLst>
          </p:cNvPr>
          <p:cNvSpPr txBox="1"/>
          <p:nvPr/>
        </p:nvSpPr>
        <p:spPr>
          <a:xfrm>
            <a:off x="9545011" y="4194825"/>
            <a:ext cx="2189787" cy="1323439"/>
          </a:xfrm>
          <a:prstGeom prst="rect">
            <a:avLst/>
          </a:prstGeom>
          <a:noFill/>
        </p:spPr>
        <p:txBody>
          <a:bodyPr wrap="square" rtlCol="0">
            <a:spAutoFit/>
          </a:bodyPr>
          <a:lstStyle/>
          <a:p>
            <a:r>
              <a:rPr lang="en-US" sz="1600" dirty="0">
                <a:solidFill>
                  <a:schemeClr val="bg1"/>
                </a:solidFill>
              </a:rPr>
              <a:t>Give us a call at 864-489-3119 or email us at brbaprayer@gmail.com if you have anything that you need</a:t>
            </a:r>
          </a:p>
        </p:txBody>
      </p:sp>
    </p:spTree>
    <p:extLst>
      <p:ext uri="{BB962C8B-B14F-4D97-AF65-F5344CB8AC3E}">
        <p14:creationId xmlns:p14="http://schemas.microsoft.com/office/powerpoint/2010/main" val="334276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05F660-AEC8-4A4C-BD36-94388AC2A907}"/>
              </a:ext>
            </a:extLst>
          </p:cNvPr>
          <p:cNvPicPr>
            <a:picLocks noChangeAspect="1"/>
          </p:cNvPicPr>
          <p:nvPr/>
        </p:nvPicPr>
        <p:blipFill>
          <a:blip r:embed="rId2"/>
          <a:stretch>
            <a:fillRect/>
          </a:stretch>
        </p:blipFill>
        <p:spPr>
          <a:xfrm>
            <a:off x="-1" y="0"/>
            <a:ext cx="3293707" cy="6858000"/>
          </a:xfrm>
          <a:prstGeom prst="rect">
            <a:avLst/>
          </a:prstGeom>
        </p:spPr>
      </p:pic>
      <p:pic>
        <p:nvPicPr>
          <p:cNvPr id="4" name="Picture 3">
            <a:extLst>
              <a:ext uri="{FF2B5EF4-FFF2-40B4-BE49-F238E27FC236}">
                <a16:creationId xmlns:a16="http://schemas.microsoft.com/office/drawing/2014/main" id="{7AA0CE9D-3BB3-4AEC-B992-E3DC9C9BDDCB}"/>
              </a:ext>
            </a:extLst>
          </p:cNvPr>
          <p:cNvPicPr>
            <a:picLocks noChangeAspect="1"/>
          </p:cNvPicPr>
          <p:nvPr/>
        </p:nvPicPr>
        <p:blipFill>
          <a:blip r:embed="rId3"/>
          <a:stretch>
            <a:fillRect/>
          </a:stretch>
        </p:blipFill>
        <p:spPr>
          <a:xfrm>
            <a:off x="8976049" y="0"/>
            <a:ext cx="3210371" cy="6858000"/>
          </a:xfrm>
          <a:prstGeom prst="rect">
            <a:avLst/>
          </a:prstGeom>
        </p:spPr>
      </p:pic>
      <p:sp>
        <p:nvSpPr>
          <p:cNvPr id="5" name="TextBox 4">
            <a:extLst>
              <a:ext uri="{FF2B5EF4-FFF2-40B4-BE49-F238E27FC236}">
                <a16:creationId xmlns:a16="http://schemas.microsoft.com/office/drawing/2014/main" id="{62DD886D-22F0-42D6-8EE5-FC7DBA26E774}"/>
              </a:ext>
            </a:extLst>
          </p:cNvPr>
          <p:cNvSpPr txBox="1"/>
          <p:nvPr/>
        </p:nvSpPr>
        <p:spPr>
          <a:xfrm>
            <a:off x="10702261" y="4806941"/>
            <a:ext cx="145339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Let us know how we can pray for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(864)839-6643</a:t>
            </a:r>
          </a:p>
        </p:txBody>
      </p:sp>
      <p:sp>
        <p:nvSpPr>
          <p:cNvPr id="6" name="TextBox 5">
            <a:extLst>
              <a:ext uri="{FF2B5EF4-FFF2-40B4-BE49-F238E27FC236}">
                <a16:creationId xmlns:a16="http://schemas.microsoft.com/office/drawing/2014/main" id="{CF0D58F9-F750-487A-8471-3AB0482C80FE}"/>
              </a:ext>
            </a:extLst>
          </p:cNvPr>
          <p:cNvSpPr txBox="1"/>
          <p:nvPr/>
        </p:nvSpPr>
        <p:spPr>
          <a:xfrm>
            <a:off x="9087867" y="6376601"/>
            <a:ext cx="34744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hopewellcares@gmail.com</a:t>
            </a:r>
          </a:p>
        </p:txBody>
      </p:sp>
      <p:sp>
        <p:nvSpPr>
          <p:cNvPr id="7" name="Rectangle 6">
            <a:extLst>
              <a:ext uri="{FF2B5EF4-FFF2-40B4-BE49-F238E27FC236}">
                <a16:creationId xmlns:a16="http://schemas.microsoft.com/office/drawing/2014/main" id="{C0FF975E-6287-4589-9B05-446AAD1709ED}"/>
              </a:ext>
            </a:extLst>
          </p:cNvPr>
          <p:cNvSpPr/>
          <p:nvPr/>
        </p:nvSpPr>
        <p:spPr>
          <a:xfrm>
            <a:off x="4049619" y="0"/>
            <a:ext cx="4035189"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This simple door hanger along with the power of prayer will change how the community sees your church.</a:t>
            </a:r>
            <a:b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It shows that you love them without expecting anything in return.</a:t>
            </a:r>
          </a:p>
        </p:txBody>
      </p:sp>
      <p:sp>
        <p:nvSpPr>
          <p:cNvPr id="9" name="TextBox 8">
            <a:extLst>
              <a:ext uri="{FF2B5EF4-FFF2-40B4-BE49-F238E27FC236}">
                <a16:creationId xmlns:a16="http://schemas.microsoft.com/office/drawing/2014/main" id="{C6DC74EF-C949-444D-9554-51276C78E9FC}"/>
              </a:ext>
            </a:extLst>
          </p:cNvPr>
          <p:cNvSpPr txBox="1"/>
          <p:nvPr/>
        </p:nvSpPr>
        <p:spPr>
          <a:xfrm>
            <a:off x="8840721" y="1532498"/>
            <a:ext cx="34744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Hopewell Baptist Church</a:t>
            </a:r>
          </a:p>
        </p:txBody>
      </p:sp>
      <p:pic>
        <p:nvPicPr>
          <p:cNvPr id="8" name="Picture 7" descr="A large brick building with grass in front of a house&#10;&#10;Description automatically generated">
            <a:extLst>
              <a:ext uri="{FF2B5EF4-FFF2-40B4-BE49-F238E27FC236}">
                <a16:creationId xmlns:a16="http://schemas.microsoft.com/office/drawing/2014/main" id="{0102B21B-BCF5-4BFC-8D28-E37E68255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049" y="4662757"/>
            <a:ext cx="1695450" cy="1695450"/>
          </a:xfrm>
          <a:prstGeom prst="rect">
            <a:avLst/>
          </a:prstGeom>
        </p:spPr>
      </p:pic>
    </p:spTree>
    <p:extLst>
      <p:ext uri="{BB962C8B-B14F-4D97-AF65-F5344CB8AC3E}">
        <p14:creationId xmlns:p14="http://schemas.microsoft.com/office/powerpoint/2010/main" val="306122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2932" y="11517"/>
            <a:ext cx="10515600" cy="1325563"/>
          </a:xfrm>
        </p:spPr>
        <p:txBody>
          <a:bodyPr/>
          <a:lstStyle/>
          <a:p>
            <a:r>
              <a:rPr lang="en-US" b="1" dirty="0"/>
              <a:t>Pray &amp; Go Process </a:t>
            </a:r>
          </a:p>
        </p:txBody>
      </p:sp>
      <p:grpSp>
        <p:nvGrpSpPr>
          <p:cNvPr id="31" name="Group 30"/>
          <p:cNvGrpSpPr/>
          <p:nvPr/>
        </p:nvGrpSpPr>
        <p:grpSpPr>
          <a:xfrm>
            <a:off x="1588" y="1371600"/>
            <a:ext cx="8609292" cy="5494421"/>
            <a:chOff x="0" y="1371600"/>
            <a:chExt cx="8661400" cy="5527676"/>
          </a:xfrm>
        </p:grpSpPr>
        <p:sp>
          <p:nvSpPr>
            <p:cNvPr id="8" name="Freeform 5"/>
            <p:cNvSpPr>
              <a:spLocks/>
            </p:cNvSpPr>
            <p:nvPr/>
          </p:nvSpPr>
          <p:spPr bwMode="auto">
            <a:xfrm>
              <a:off x="0" y="1371600"/>
              <a:ext cx="8661400" cy="5527675"/>
            </a:xfrm>
            <a:custGeom>
              <a:avLst/>
              <a:gdLst>
                <a:gd name="T0" fmla="*/ 3413 w 3414"/>
                <a:gd name="T1" fmla="*/ 2170 h 2178"/>
                <a:gd name="T2" fmla="*/ 1832 w 3414"/>
                <a:gd name="T3" fmla="*/ 1121 h 2178"/>
                <a:gd name="T4" fmla="*/ 1340 w 3414"/>
                <a:gd name="T5" fmla="*/ 1124 h 2178"/>
                <a:gd name="T6" fmla="*/ 746 w 3414"/>
                <a:gd name="T7" fmla="*/ 1045 h 2178"/>
                <a:gd name="T8" fmla="*/ 708 w 3414"/>
                <a:gd name="T9" fmla="*/ 983 h 2178"/>
                <a:gd name="T10" fmla="*/ 722 w 3414"/>
                <a:gd name="T11" fmla="*/ 913 h 2178"/>
                <a:gd name="T12" fmla="*/ 765 w 3414"/>
                <a:gd name="T13" fmla="*/ 873 h 2178"/>
                <a:gd name="T14" fmla="*/ 833 w 3414"/>
                <a:gd name="T15" fmla="*/ 837 h 2178"/>
                <a:gd name="T16" fmla="*/ 1150 w 3414"/>
                <a:gd name="T17" fmla="*/ 745 h 2178"/>
                <a:gd name="T18" fmla="*/ 1521 w 3414"/>
                <a:gd name="T19" fmla="*/ 516 h 2178"/>
                <a:gd name="T20" fmla="*/ 1494 w 3414"/>
                <a:gd name="T21" fmla="*/ 320 h 2178"/>
                <a:gd name="T22" fmla="*/ 1110 w 3414"/>
                <a:gd name="T23" fmla="*/ 129 h 2178"/>
                <a:gd name="T24" fmla="*/ 597 w 3414"/>
                <a:gd name="T25" fmla="*/ 43 h 2178"/>
                <a:gd name="T26" fmla="*/ 0 w 3414"/>
                <a:gd name="T27" fmla="*/ 0 h 2178"/>
                <a:gd name="T28" fmla="*/ 0 w 3414"/>
                <a:gd name="T29" fmla="*/ 209 h 2178"/>
                <a:gd name="T30" fmla="*/ 207 w 3414"/>
                <a:gd name="T31" fmla="*/ 220 h 2178"/>
                <a:gd name="T32" fmla="*/ 292 w 3414"/>
                <a:gd name="T33" fmla="*/ 226 h 2178"/>
                <a:gd name="T34" fmla="*/ 567 w 3414"/>
                <a:gd name="T35" fmla="*/ 241 h 2178"/>
                <a:gd name="T36" fmla="*/ 684 w 3414"/>
                <a:gd name="T37" fmla="*/ 249 h 2178"/>
                <a:gd name="T38" fmla="*/ 1013 w 3414"/>
                <a:gd name="T39" fmla="*/ 394 h 2178"/>
                <a:gd name="T40" fmla="*/ 904 w 3414"/>
                <a:gd name="T41" fmla="*/ 523 h 2178"/>
                <a:gd name="T42" fmla="*/ 817 w 3414"/>
                <a:gd name="T43" fmla="*/ 554 h 2178"/>
                <a:gd name="T44" fmla="*/ 117 w 3414"/>
                <a:gd name="T45" fmla="*/ 858 h 2178"/>
                <a:gd name="T46" fmla="*/ 72 w 3414"/>
                <a:gd name="T47" fmla="*/ 920 h 2178"/>
                <a:gd name="T48" fmla="*/ 47 w 3414"/>
                <a:gd name="T49" fmla="*/ 990 h 2178"/>
                <a:gd name="T50" fmla="*/ 52 w 3414"/>
                <a:gd name="T51" fmla="*/ 1121 h 2178"/>
                <a:gd name="T52" fmla="*/ 849 w 3414"/>
                <a:gd name="T53" fmla="*/ 1485 h 2178"/>
                <a:gd name="T54" fmla="*/ 1613 w 3414"/>
                <a:gd name="T55" fmla="*/ 1541 h 2178"/>
                <a:gd name="T56" fmla="*/ 2144 w 3414"/>
                <a:gd name="T57" fmla="*/ 1848 h 2178"/>
                <a:gd name="T58" fmla="*/ 2125 w 3414"/>
                <a:gd name="T59" fmla="*/ 2178 h 2178"/>
                <a:gd name="T60" fmla="*/ 3414 w 3414"/>
                <a:gd name="T61" fmla="*/ 2178 h 2178"/>
                <a:gd name="T62" fmla="*/ 3413 w 3414"/>
                <a:gd name="T63" fmla="*/ 21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4" h="2178">
                  <a:moveTo>
                    <a:pt x="3413" y="2170"/>
                  </a:moveTo>
                  <a:cubicBezTo>
                    <a:pt x="3269" y="1591"/>
                    <a:pt x="2632" y="1151"/>
                    <a:pt x="1832" y="1121"/>
                  </a:cubicBezTo>
                  <a:cubicBezTo>
                    <a:pt x="1670" y="1115"/>
                    <a:pt x="1503" y="1126"/>
                    <a:pt x="1340" y="1124"/>
                  </a:cubicBezTo>
                  <a:cubicBezTo>
                    <a:pt x="1182" y="1123"/>
                    <a:pt x="859" y="1139"/>
                    <a:pt x="746" y="1045"/>
                  </a:cubicBezTo>
                  <a:cubicBezTo>
                    <a:pt x="726" y="1028"/>
                    <a:pt x="713" y="1006"/>
                    <a:pt x="708" y="983"/>
                  </a:cubicBezTo>
                  <a:cubicBezTo>
                    <a:pt x="704" y="960"/>
                    <a:pt x="708" y="935"/>
                    <a:pt x="722" y="913"/>
                  </a:cubicBezTo>
                  <a:cubicBezTo>
                    <a:pt x="731" y="899"/>
                    <a:pt x="746" y="885"/>
                    <a:pt x="765" y="873"/>
                  </a:cubicBezTo>
                  <a:cubicBezTo>
                    <a:pt x="784" y="860"/>
                    <a:pt x="807" y="848"/>
                    <a:pt x="833" y="837"/>
                  </a:cubicBezTo>
                  <a:cubicBezTo>
                    <a:pt x="934" y="793"/>
                    <a:pt x="1075" y="764"/>
                    <a:pt x="1150" y="745"/>
                  </a:cubicBezTo>
                  <a:cubicBezTo>
                    <a:pt x="1308" y="706"/>
                    <a:pt x="1471" y="645"/>
                    <a:pt x="1521" y="516"/>
                  </a:cubicBezTo>
                  <a:cubicBezTo>
                    <a:pt x="1548" y="448"/>
                    <a:pt x="1540" y="377"/>
                    <a:pt x="1494" y="320"/>
                  </a:cubicBezTo>
                  <a:cubicBezTo>
                    <a:pt x="1405" y="209"/>
                    <a:pt x="1242" y="163"/>
                    <a:pt x="1110" y="129"/>
                  </a:cubicBezTo>
                  <a:cubicBezTo>
                    <a:pt x="942" y="86"/>
                    <a:pt x="769" y="62"/>
                    <a:pt x="597" y="43"/>
                  </a:cubicBezTo>
                  <a:cubicBezTo>
                    <a:pt x="398" y="21"/>
                    <a:pt x="200" y="6"/>
                    <a:pt x="0" y="0"/>
                  </a:cubicBezTo>
                  <a:cubicBezTo>
                    <a:pt x="0" y="209"/>
                    <a:pt x="0" y="209"/>
                    <a:pt x="0" y="209"/>
                  </a:cubicBezTo>
                  <a:cubicBezTo>
                    <a:pt x="73" y="216"/>
                    <a:pt x="134" y="215"/>
                    <a:pt x="207" y="220"/>
                  </a:cubicBezTo>
                  <a:cubicBezTo>
                    <a:pt x="230" y="221"/>
                    <a:pt x="268" y="224"/>
                    <a:pt x="292" y="226"/>
                  </a:cubicBezTo>
                  <a:cubicBezTo>
                    <a:pt x="399" y="230"/>
                    <a:pt x="461" y="236"/>
                    <a:pt x="567" y="241"/>
                  </a:cubicBezTo>
                  <a:cubicBezTo>
                    <a:pt x="585" y="243"/>
                    <a:pt x="660" y="247"/>
                    <a:pt x="684" y="249"/>
                  </a:cubicBezTo>
                  <a:cubicBezTo>
                    <a:pt x="804" y="259"/>
                    <a:pt x="987" y="285"/>
                    <a:pt x="1013" y="394"/>
                  </a:cubicBezTo>
                  <a:cubicBezTo>
                    <a:pt x="1027" y="450"/>
                    <a:pt x="985" y="488"/>
                    <a:pt x="904" y="523"/>
                  </a:cubicBezTo>
                  <a:cubicBezTo>
                    <a:pt x="877" y="535"/>
                    <a:pt x="848" y="545"/>
                    <a:pt x="817" y="554"/>
                  </a:cubicBezTo>
                  <a:cubicBezTo>
                    <a:pt x="575" y="629"/>
                    <a:pt x="293" y="654"/>
                    <a:pt x="117" y="858"/>
                  </a:cubicBezTo>
                  <a:cubicBezTo>
                    <a:pt x="101" y="877"/>
                    <a:pt x="86" y="897"/>
                    <a:pt x="72" y="920"/>
                  </a:cubicBezTo>
                  <a:cubicBezTo>
                    <a:pt x="61" y="942"/>
                    <a:pt x="53" y="965"/>
                    <a:pt x="47" y="990"/>
                  </a:cubicBezTo>
                  <a:cubicBezTo>
                    <a:pt x="37" y="1031"/>
                    <a:pt x="38" y="1075"/>
                    <a:pt x="52" y="1121"/>
                  </a:cubicBezTo>
                  <a:cubicBezTo>
                    <a:pt x="131" y="1375"/>
                    <a:pt x="560" y="1449"/>
                    <a:pt x="849" y="1485"/>
                  </a:cubicBezTo>
                  <a:cubicBezTo>
                    <a:pt x="1101" y="1516"/>
                    <a:pt x="1361" y="1512"/>
                    <a:pt x="1613" y="1541"/>
                  </a:cubicBezTo>
                  <a:cubicBezTo>
                    <a:pt x="1884" y="1572"/>
                    <a:pt x="2086" y="1700"/>
                    <a:pt x="2144" y="1848"/>
                  </a:cubicBezTo>
                  <a:cubicBezTo>
                    <a:pt x="2185" y="1953"/>
                    <a:pt x="2172" y="2070"/>
                    <a:pt x="2125" y="2178"/>
                  </a:cubicBezTo>
                  <a:cubicBezTo>
                    <a:pt x="3414" y="2178"/>
                    <a:pt x="3414" y="2178"/>
                    <a:pt x="3414" y="2178"/>
                  </a:cubicBezTo>
                  <a:cubicBezTo>
                    <a:pt x="3414" y="2176"/>
                    <a:pt x="3413" y="2173"/>
                    <a:pt x="3413" y="2170"/>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0" y="1452563"/>
              <a:ext cx="8556625" cy="5446713"/>
            </a:xfrm>
            <a:custGeom>
              <a:avLst/>
              <a:gdLst>
                <a:gd name="T0" fmla="*/ 3261 w 3373"/>
                <a:gd name="T1" fmla="*/ 1875 h 2146"/>
                <a:gd name="T2" fmla="*/ 3165 w 3373"/>
                <a:gd name="T3" fmla="*/ 1736 h 2146"/>
                <a:gd name="T4" fmla="*/ 3059 w 3373"/>
                <a:gd name="T5" fmla="*/ 1619 h 2146"/>
                <a:gd name="T6" fmla="*/ 2870 w 3373"/>
                <a:gd name="T7" fmla="*/ 1463 h 2146"/>
                <a:gd name="T8" fmla="*/ 2702 w 3373"/>
                <a:gd name="T9" fmla="*/ 1359 h 2146"/>
                <a:gd name="T10" fmla="*/ 2492 w 3373"/>
                <a:gd name="T11" fmla="*/ 1263 h 2146"/>
                <a:gd name="T12" fmla="*/ 2259 w 3373"/>
                <a:gd name="T13" fmla="*/ 1189 h 2146"/>
                <a:gd name="T14" fmla="*/ 2044 w 3373"/>
                <a:gd name="T15" fmla="*/ 1145 h 2146"/>
                <a:gd name="T16" fmla="*/ 1824 w 3373"/>
                <a:gd name="T17" fmla="*/ 1123 h 2146"/>
                <a:gd name="T18" fmla="*/ 1631 w 3373"/>
                <a:gd name="T19" fmla="*/ 1121 h 2146"/>
                <a:gd name="T20" fmla="*/ 1404 w 3373"/>
                <a:gd name="T21" fmla="*/ 1125 h 2146"/>
                <a:gd name="T22" fmla="*/ 1340 w 3373"/>
                <a:gd name="T23" fmla="*/ 1126 h 2146"/>
                <a:gd name="T24" fmla="*/ 1141 w 3373"/>
                <a:gd name="T25" fmla="*/ 1126 h 2146"/>
                <a:gd name="T26" fmla="*/ 924 w 3373"/>
                <a:gd name="T27" fmla="*/ 1113 h 2146"/>
                <a:gd name="T28" fmla="*/ 743 w 3373"/>
                <a:gd name="T29" fmla="*/ 1060 h 2146"/>
                <a:gd name="T30" fmla="*/ 709 w 3373"/>
                <a:gd name="T31" fmla="*/ 1036 h 2146"/>
                <a:gd name="T32" fmla="*/ 675 w 3373"/>
                <a:gd name="T33" fmla="*/ 884 h 2146"/>
                <a:gd name="T34" fmla="*/ 779 w 3373"/>
                <a:gd name="T35" fmla="*/ 792 h 2146"/>
                <a:gd name="T36" fmla="*/ 990 w 3373"/>
                <a:gd name="T37" fmla="*/ 718 h 2146"/>
                <a:gd name="T38" fmla="*/ 1196 w 3373"/>
                <a:gd name="T39" fmla="*/ 666 h 2146"/>
                <a:gd name="T40" fmla="*/ 1397 w 3373"/>
                <a:gd name="T41" fmla="*/ 576 h 2146"/>
                <a:gd name="T42" fmla="*/ 1482 w 3373"/>
                <a:gd name="T43" fmla="*/ 469 h 2146"/>
                <a:gd name="T44" fmla="*/ 1420 w 3373"/>
                <a:gd name="T45" fmla="*/ 262 h 2146"/>
                <a:gd name="T46" fmla="*/ 1275 w 3373"/>
                <a:gd name="T47" fmla="*/ 173 h 2146"/>
                <a:gd name="T48" fmla="*/ 1094 w 3373"/>
                <a:gd name="T49" fmla="*/ 119 h 2146"/>
                <a:gd name="T50" fmla="*/ 1008 w 3373"/>
                <a:gd name="T51" fmla="*/ 98 h 2146"/>
                <a:gd name="T52" fmla="*/ 848 w 3373"/>
                <a:gd name="T53" fmla="*/ 72 h 2146"/>
                <a:gd name="T54" fmla="*/ 629 w 3373"/>
                <a:gd name="T55" fmla="*/ 45 h 2146"/>
                <a:gd name="T56" fmla="*/ 409 w 3373"/>
                <a:gd name="T57" fmla="*/ 20 h 2146"/>
                <a:gd name="T58" fmla="*/ 188 w 3373"/>
                <a:gd name="T59" fmla="*/ 3 h 2146"/>
                <a:gd name="T60" fmla="*/ 45 w 3373"/>
                <a:gd name="T61" fmla="*/ 0 h 2146"/>
                <a:gd name="T62" fmla="*/ 62 w 3373"/>
                <a:gd name="T63" fmla="*/ 9 h 2146"/>
                <a:gd name="T64" fmla="*/ 222 w 3373"/>
                <a:gd name="T65" fmla="*/ 14 h 2146"/>
                <a:gd name="T66" fmla="*/ 443 w 3373"/>
                <a:gd name="T67" fmla="*/ 33 h 2146"/>
                <a:gd name="T68" fmla="*/ 663 w 3373"/>
                <a:gd name="T69" fmla="*/ 58 h 2146"/>
                <a:gd name="T70" fmla="*/ 881 w 3373"/>
                <a:gd name="T71" fmla="*/ 87 h 2146"/>
                <a:gd name="T72" fmla="*/ 1024 w 3373"/>
                <a:gd name="T73" fmla="*/ 111 h 2146"/>
                <a:gd name="T74" fmla="*/ 1127 w 3373"/>
                <a:gd name="T75" fmla="*/ 138 h 2146"/>
                <a:gd name="T76" fmla="*/ 1306 w 3373"/>
                <a:gd name="T77" fmla="*/ 198 h 2146"/>
                <a:gd name="T78" fmla="*/ 1462 w 3373"/>
                <a:gd name="T79" fmla="*/ 335 h 2146"/>
                <a:gd name="T80" fmla="*/ 1456 w 3373"/>
                <a:gd name="T81" fmla="*/ 492 h 2146"/>
                <a:gd name="T82" fmla="*/ 1264 w 3373"/>
                <a:gd name="T83" fmla="*/ 629 h 2146"/>
                <a:gd name="T84" fmla="*/ 1072 w 3373"/>
                <a:gd name="T85" fmla="*/ 683 h 2146"/>
                <a:gd name="T86" fmla="*/ 850 w 3373"/>
                <a:gd name="T87" fmla="*/ 745 h 2146"/>
                <a:gd name="T88" fmla="*/ 691 w 3373"/>
                <a:gd name="T89" fmla="*/ 832 h 2146"/>
                <a:gd name="T90" fmla="*/ 686 w 3373"/>
                <a:gd name="T91" fmla="*/ 1029 h 2146"/>
                <a:gd name="T92" fmla="*/ 717 w 3373"/>
                <a:gd name="T93" fmla="*/ 1057 h 2146"/>
                <a:gd name="T94" fmla="*/ 805 w 3373"/>
                <a:gd name="T95" fmla="*/ 1102 h 2146"/>
                <a:gd name="T96" fmla="*/ 1008 w 3373"/>
                <a:gd name="T97" fmla="*/ 1136 h 2146"/>
                <a:gd name="T98" fmla="*/ 1212 w 3373"/>
                <a:gd name="T99" fmla="*/ 1142 h 2146"/>
                <a:gd name="T100" fmla="*/ 1360 w 3373"/>
                <a:gd name="T101" fmla="*/ 1143 h 2146"/>
                <a:gd name="T102" fmla="*/ 1470 w 3373"/>
                <a:gd name="T103" fmla="*/ 1141 h 2146"/>
                <a:gd name="T104" fmla="*/ 1696 w 3373"/>
                <a:gd name="T105" fmla="*/ 1137 h 2146"/>
                <a:gd name="T106" fmla="*/ 1919 w 3373"/>
                <a:gd name="T107" fmla="*/ 1147 h 2146"/>
                <a:gd name="T108" fmla="*/ 2137 w 3373"/>
                <a:gd name="T109" fmla="*/ 1179 h 2146"/>
                <a:gd name="T110" fmla="*/ 2350 w 3373"/>
                <a:gd name="T111" fmla="*/ 1233 h 2146"/>
                <a:gd name="T112" fmla="*/ 2557 w 3373"/>
                <a:gd name="T113" fmla="*/ 1309 h 2146"/>
                <a:gd name="T114" fmla="*/ 2759 w 3373"/>
                <a:gd name="T115" fmla="*/ 1411 h 2146"/>
                <a:gd name="T116" fmla="*/ 2952 w 3373"/>
                <a:gd name="T117" fmla="*/ 1546 h 2146"/>
                <a:gd name="T118" fmla="*/ 3131 w 3373"/>
                <a:gd name="T119" fmla="*/ 1722 h 2146"/>
                <a:gd name="T120" fmla="*/ 3225 w 3373"/>
                <a:gd name="T121" fmla="*/ 1851 h 2146"/>
                <a:gd name="T122" fmla="*/ 3338 w 3373"/>
                <a:gd name="T123" fmla="*/ 2097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3" h="2146">
                  <a:moveTo>
                    <a:pt x="3365" y="2116"/>
                  </a:moveTo>
                  <a:cubicBezTo>
                    <a:pt x="3363" y="2109"/>
                    <a:pt x="3361" y="2102"/>
                    <a:pt x="3359" y="2095"/>
                  </a:cubicBezTo>
                  <a:cubicBezTo>
                    <a:pt x="3355" y="2083"/>
                    <a:pt x="3351" y="2070"/>
                    <a:pt x="3347" y="2058"/>
                  </a:cubicBezTo>
                  <a:cubicBezTo>
                    <a:pt x="3340" y="2041"/>
                    <a:pt x="3334" y="2023"/>
                    <a:pt x="3327" y="2006"/>
                  </a:cubicBezTo>
                  <a:cubicBezTo>
                    <a:pt x="3321" y="1993"/>
                    <a:pt x="3315" y="1980"/>
                    <a:pt x="3309" y="1967"/>
                  </a:cubicBezTo>
                  <a:cubicBezTo>
                    <a:pt x="3308" y="1964"/>
                    <a:pt x="3307" y="1961"/>
                    <a:pt x="3306" y="1959"/>
                  </a:cubicBezTo>
                  <a:cubicBezTo>
                    <a:pt x="3299" y="1944"/>
                    <a:pt x="3291" y="1930"/>
                    <a:pt x="3284" y="1915"/>
                  </a:cubicBezTo>
                  <a:cubicBezTo>
                    <a:pt x="3276" y="1902"/>
                    <a:pt x="3269" y="1888"/>
                    <a:pt x="3261" y="1875"/>
                  </a:cubicBezTo>
                  <a:cubicBezTo>
                    <a:pt x="3255" y="1865"/>
                    <a:pt x="3250" y="1855"/>
                    <a:pt x="3244" y="1846"/>
                  </a:cubicBezTo>
                  <a:cubicBezTo>
                    <a:pt x="3242" y="1843"/>
                    <a:pt x="3240" y="1840"/>
                    <a:pt x="3238" y="1837"/>
                  </a:cubicBezTo>
                  <a:cubicBezTo>
                    <a:pt x="3234" y="1830"/>
                    <a:pt x="3229" y="1824"/>
                    <a:pt x="3225" y="1817"/>
                  </a:cubicBezTo>
                  <a:cubicBezTo>
                    <a:pt x="3221" y="1812"/>
                    <a:pt x="3218" y="1807"/>
                    <a:pt x="3214" y="1801"/>
                  </a:cubicBezTo>
                  <a:cubicBezTo>
                    <a:pt x="3211" y="1797"/>
                    <a:pt x="3208" y="1793"/>
                    <a:pt x="3205" y="1789"/>
                  </a:cubicBezTo>
                  <a:cubicBezTo>
                    <a:pt x="3200" y="1782"/>
                    <a:pt x="3195" y="1775"/>
                    <a:pt x="3190" y="1768"/>
                  </a:cubicBezTo>
                  <a:cubicBezTo>
                    <a:pt x="3188" y="1766"/>
                    <a:pt x="3186" y="1763"/>
                    <a:pt x="3185" y="1761"/>
                  </a:cubicBezTo>
                  <a:cubicBezTo>
                    <a:pt x="3178" y="1753"/>
                    <a:pt x="3172" y="1744"/>
                    <a:pt x="3165" y="1736"/>
                  </a:cubicBezTo>
                  <a:cubicBezTo>
                    <a:pt x="3165" y="1735"/>
                    <a:pt x="3164" y="1735"/>
                    <a:pt x="3164" y="1734"/>
                  </a:cubicBezTo>
                  <a:cubicBezTo>
                    <a:pt x="3156" y="1724"/>
                    <a:pt x="3148" y="1715"/>
                    <a:pt x="3140" y="1706"/>
                  </a:cubicBezTo>
                  <a:cubicBezTo>
                    <a:pt x="3132" y="1696"/>
                    <a:pt x="3123" y="1686"/>
                    <a:pt x="3115" y="1677"/>
                  </a:cubicBezTo>
                  <a:cubicBezTo>
                    <a:pt x="3106" y="1667"/>
                    <a:pt x="3098" y="1658"/>
                    <a:pt x="3089" y="1649"/>
                  </a:cubicBezTo>
                  <a:cubicBezTo>
                    <a:pt x="3083" y="1643"/>
                    <a:pt x="3078" y="1638"/>
                    <a:pt x="3072" y="1632"/>
                  </a:cubicBezTo>
                  <a:cubicBezTo>
                    <a:pt x="3071" y="1631"/>
                    <a:pt x="3070" y="1630"/>
                    <a:pt x="3070" y="1630"/>
                  </a:cubicBezTo>
                  <a:cubicBezTo>
                    <a:pt x="3069" y="1629"/>
                    <a:pt x="3068" y="1628"/>
                    <a:pt x="3068" y="1628"/>
                  </a:cubicBezTo>
                  <a:cubicBezTo>
                    <a:pt x="3065" y="1625"/>
                    <a:pt x="3062" y="1622"/>
                    <a:pt x="3059" y="1619"/>
                  </a:cubicBezTo>
                  <a:cubicBezTo>
                    <a:pt x="3050" y="1610"/>
                    <a:pt x="3041" y="1602"/>
                    <a:pt x="3033" y="1594"/>
                  </a:cubicBezTo>
                  <a:cubicBezTo>
                    <a:pt x="3024" y="1586"/>
                    <a:pt x="3015" y="1578"/>
                    <a:pt x="3006" y="1570"/>
                  </a:cubicBezTo>
                  <a:cubicBezTo>
                    <a:pt x="2997" y="1562"/>
                    <a:pt x="2988" y="1554"/>
                    <a:pt x="2979" y="1547"/>
                  </a:cubicBezTo>
                  <a:cubicBezTo>
                    <a:pt x="2975" y="1543"/>
                    <a:pt x="2971" y="1539"/>
                    <a:pt x="2966" y="1535"/>
                  </a:cubicBezTo>
                  <a:cubicBezTo>
                    <a:pt x="2962" y="1532"/>
                    <a:pt x="2957" y="1528"/>
                    <a:pt x="2952" y="1524"/>
                  </a:cubicBezTo>
                  <a:cubicBezTo>
                    <a:pt x="2943" y="1517"/>
                    <a:pt x="2934" y="1510"/>
                    <a:pt x="2925" y="1503"/>
                  </a:cubicBezTo>
                  <a:cubicBezTo>
                    <a:pt x="2916" y="1496"/>
                    <a:pt x="2907" y="1489"/>
                    <a:pt x="2898" y="1483"/>
                  </a:cubicBezTo>
                  <a:cubicBezTo>
                    <a:pt x="2889" y="1476"/>
                    <a:pt x="2880" y="1469"/>
                    <a:pt x="2870" y="1463"/>
                  </a:cubicBezTo>
                  <a:cubicBezTo>
                    <a:pt x="2866" y="1460"/>
                    <a:pt x="2861" y="1456"/>
                    <a:pt x="2856" y="1453"/>
                  </a:cubicBezTo>
                  <a:cubicBezTo>
                    <a:pt x="2852" y="1450"/>
                    <a:pt x="2847" y="1447"/>
                    <a:pt x="2843" y="1444"/>
                  </a:cubicBezTo>
                  <a:cubicBezTo>
                    <a:pt x="2833" y="1438"/>
                    <a:pt x="2824" y="1432"/>
                    <a:pt x="2815" y="1426"/>
                  </a:cubicBezTo>
                  <a:cubicBezTo>
                    <a:pt x="2805" y="1420"/>
                    <a:pt x="2796" y="1414"/>
                    <a:pt x="2787" y="1408"/>
                  </a:cubicBezTo>
                  <a:cubicBezTo>
                    <a:pt x="2777" y="1402"/>
                    <a:pt x="2768" y="1397"/>
                    <a:pt x="2758" y="1391"/>
                  </a:cubicBezTo>
                  <a:cubicBezTo>
                    <a:pt x="2752" y="1388"/>
                    <a:pt x="2746" y="1384"/>
                    <a:pt x="2740" y="1380"/>
                  </a:cubicBezTo>
                  <a:cubicBezTo>
                    <a:pt x="2737" y="1378"/>
                    <a:pt x="2733" y="1377"/>
                    <a:pt x="2730" y="1375"/>
                  </a:cubicBezTo>
                  <a:cubicBezTo>
                    <a:pt x="2721" y="1370"/>
                    <a:pt x="2711" y="1364"/>
                    <a:pt x="2702" y="1359"/>
                  </a:cubicBezTo>
                  <a:cubicBezTo>
                    <a:pt x="2692" y="1354"/>
                    <a:pt x="2682" y="1349"/>
                    <a:pt x="2673" y="1344"/>
                  </a:cubicBezTo>
                  <a:cubicBezTo>
                    <a:pt x="2663" y="1339"/>
                    <a:pt x="2654" y="1334"/>
                    <a:pt x="2644" y="1330"/>
                  </a:cubicBezTo>
                  <a:cubicBezTo>
                    <a:pt x="2635" y="1325"/>
                    <a:pt x="2625" y="1320"/>
                    <a:pt x="2615" y="1316"/>
                  </a:cubicBezTo>
                  <a:cubicBezTo>
                    <a:pt x="2606" y="1311"/>
                    <a:pt x="2596" y="1307"/>
                    <a:pt x="2586" y="1302"/>
                  </a:cubicBezTo>
                  <a:cubicBezTo>
                    <a:pt x="2576" y="1298"/>
                    <a:pt x="2567" y="1294"/>
                    <a:pt x="2557" y="1290"/>
                  </a:cubicBezTo>
                  <a:cubicBezTo>
                    <a:pt x="2547" y="1285"/>
                    <a:pt x="2537" y="1281"/>
                    <a:pt x="2528" y="1277"/>
                  </a:cubicBezTo>
                  <a:cubicBezTo>
                    <a:pt x="2518" y="1273"/>
                    <a:pt x="2508" y="1269"/>
                    <a:pt x="2498" y="1266"/>
                  </a:cubicBezTo>
                  <a:cubicBezTo>
                    <a:pt x="2496" y="1265"/>
                    <a:pt x="2494" y="1264"/>
                    <a:pt x="2492" y="1263"/>
                  </a:cubicBezTo>
                  <a:cubicBezTo>
                    <a:pt x="2484" y="1260"/>
                    <a:pt x="2476" y="1257"/>
                    <a:pt x="2469" y="1254"/>
                  </a:cubicBezTo>
                  <a:cubicBezTo>
                    <a:pt x="2459" y="1251"/>
                    <a:pt x="2449" y="1247"/>
                    <a:pt x="2439" y="1244"/>
                  </a:cubicBezTo>
                  <a:cubicBezTo>
                    <a:pt x="2429" y="1240"/>
                    <a:pt x="2419" y="1237"/>
                    <a:pt x="2409" y="1233"/>
                  </a:cubicBezTo>
                  <a:cubicBezTo>
                    <a:pt x="2399" y="1230"/>
                    <a:pt x="2389" y="1227"/>
                    <a:pt x="2379" y="1223"/>
                  </a:cubicBezTo>
                  <a:cubicBezTo>
                    <a:pt x="2369" y="1220"/>
                    <a:pt x="2359" y="1217"/>
                    <a:pt x="2349" y="1214"/>
                  </a:cubicBezTo>
                  <a:cubicBezTo>
                    <a:pt x="2339" y="1211"/>
                    <a:pt x="2329" y="1208"/>
                    <a:pt x="2319" y="1205"/>
                  </a:cubicBezTo>
                  <a:cubicBezTo>
                    <a:pt x="2309" y="1202"/>
                    <a:pt x="2299" y="1200"/>
                    <a:pt x="2289" y="1197"/>
                  </a:cubicBezTo>
                  <a:cubicBezTo>
                    <a:pt x="2279" y="1194"/>
                    <a:pt x="2269" y="1191"/>
                    <a:pt x="2259" y="1189"/>
                  </a:cubicBezTo>
                  <a:cubicBezTo>
                    <a:pt x="2249" y="1186"/>
                    <a:pt x="2240" y="1184"/>
                    <a:pt x="2230" y="1182"/>
                  </a:cubicBezTo>
                  <a:cubicBezTo>
                    <a:pt x="2230" y="1182"/>
                    <a:pt x="2229" y="1181"/>
                    <a:pt x="2228" y="1181"/>
                  </a:cubicBezTo>
                  <a:cubicBezTo>
                    <a:pt x="2218" y="1179"/>
                    <a:pt x="2208" y="1176"/>
                    <a:pt x="2198" y="1174"/>
                  </a:cubicBezTo>
                  <a:cubicBezTo>
                    <a:pt x="2188" y="1172"/>
                    <a:pt x="2177" y="1170"/>
                    <a:pt x="2167" y="1168"/>
                  </a:cubicBezTo>
                  <a:cubicBezTo>
                    <a:pt x="2157" y="1165"/>
                    <a:pt x="2147" y="1163"/>
                    <a:pt x="2136" y="1161"/>
                  </a:cubicBezTo>
                  <a:cubicBezTo>
                    <a:pt x="2126" y="1159"/>
                    <a:pt x="2116" y="1157"/>
                    <a:pt x="2106" y="1156"/>
                  </a:cubicBezTo>
                  <a:cubicBezTo>
                    <a:pt x="2095" y="1154"/>
                    <a:pt x="2085" y="1152"/>
                    <a:pt x="2075" y="1150"/>
                  </a:cubicBezTo>
                  <a:cubicBezTo>
                    <a:pt x="2064" y="1149"/>
                    <a:pt x="2054" y="1147"/>
                    <a:pt x="2044" y="1145"/>
                  </a:cubicBezTo>
                  <a:cubicBezTo>
                    <a:pt x="2033" y="1144"/>
                    <a:pt x="2023" y="1142"/>
                    <a:pt x="2012" y="1141"/>
                  </a:cubicBezTo>
                  <a:cubicBezTo>
                    <a:pt x="2002" y="1139"/>
                    <a:pt x="1992" y="1138"/>
                    <a:pt x="1981" y="1137"/>
                  </a:cubicBezTo>
                  <a:cubicBezTo>
                    <a:pt x="1974" y="1136"/>
                    <a:pt x="1968" y="1135"/>
                    <a:pt x="1961" y="1134"/>
                  </a:cubicBezTo>
                  <a:cubicBezTo>
                    <a:pt x="1957" y="1134"/>
                    <a:pt x="1953" y="1134"/>
                    <a:pt x="1950" y="1133"/>
                  </a:cubicBezTo>
                  <a:cubicBezTo>
                    <a:pt x="1939" y="1132"/>
                    <a:pt x="1929" y="1131"/>
                    <a:pt x="1918" y="1130"/>
                  </a:cubicBezTo>
                  <a:cubicBezTo>
                    <a:pt x="1908" y="1129"/>
                    <a:pt x="1897" y="1128"/>
                    <a:pt x="1887" y="1127"/>
                  </a:cubicBezTo>
                  <a:cubicBezTo>
                    <a:pt x="1876" y="1126"/>
                    <a:pt x="1866" y="1125"/>
                    <a:pt x="1855" y="1125"/>
                  </a:cubicBezTo>
                  <a:cubicBezTo>
                    <a:pt x="1845" y="1124"/>
                    <a:pt x="1835" y="1123"/>
                    <a:pt x="1824" y="1123"/>
                  </a:cubicBezTo>
                  <a:cubicBezTo>
                    <a:pt x="1824" y="1123"/>
                    <a:pt x="1824" y="1123"/>
                    <a:pt x="1823" y="1123"/>
                  </a:cubicBezTo>
                  <a:cubicBezTo>
                    <a:pt x="1813" y="1122"/>
                    <a:pt x="1802" y="1122"/>
                    <a:pt x="1792" y="1121"/>
                  </a:cubicBezTo>
                  <a:cubicBezTo>
                    <a:pt x="1781" y="1121"/>
                    <a:pt x="1770" y="1121"/>
                    <a:pt x="1760" y="1120"/>
                  </a:cubicBezTo>
                  <a:cubicBezTo>
                    <a:pt x="1749" y="1120"/>
                    <a:pt x="1738" y="1120"/>
                    <a:pt x="1727" y="1120"/>
                  </a:cubicBezTo>
                  <a:cubicBezTo>
                    <a:pt x="1717" y="1120"/>
                    <a:pt x="1706" y="1120"/>
                    <a:pt x="1695" y="1120"/>
                  </a:cubicBezTo>
                  <a:cubicBezTo>
                    <a:pt x="1693" y="1120"/>
                    <a:pt x="1690" y="1120"/>
                    <a:pt x="1687" y="1120"/>
                  </a:cubicBezTo>
                  <a:cubicBezTo>
                    <a:pt x="1663" y="1120"/>
                    <a:pt x="1663" y="1120"/>
                    <a:pt x="1663" y="1120"/>
                  </a:cubicBezTo>
                  <a:cubicBezTo>
                    <a:pt x="1631" y="1121"/>
                    <a:pt x="1631" y="1121"/>
                    <a:pt x="1631" y="1121"/>
                  </a:cubicBezTo>
                  <a:cubicBezTo>
                    <a:pt x="1598" y="1121"/>
                    <a:pt x="1598" y="1121"/>
                    <a:pt x="1598" y="1121"/>
                  </a:cubicBezTo>
                  <a:cubicBezTo>
                    <a:pt x="1566" y="1122"/>
                    <a:pt x="1566" y="1122"/>
                    <a:pt x="1566" y="1122"/>
                  </a:cubicBezTo>
                  <a:cubicBezTo>
                    <a:pt x="1534" y="1123"/>
                    <a:pt x="1534" y="1123"/>
                    <a:pt x="1534" y="1123"/>
                  </a:cubicBezTo>
                  <a:cubicBezTo>
                    <a:pt x="1501" y="1123"/>
                    <a:pt x="1501" y="1123"/>
                    <a:pt x="1501" y="1123"/>
                  </a:cubicBezTo>
                  <a:cubicBezTo>
                    <a:pt x="1469" y="1124"/>
                    <a:pt x="1469" y="1124"/>
                    <a:pt x="1469" y="1124"/>
                  </a:cubicBezTo>
                  <a:cubicBezTo>
                    <a:pt x="1437" y="1125"/>
                    <a:pt x="1437" y="1125"/>
                    <a:pt x="1437" y="1125"/>
                  </a:cubicBezTo>
                  <a:cubicBezTo>
                    <a:pt x="1414" y="1125"/>
                    <a:pt x="1414" y="1125"/>
                    <a:pt x="1414" y="1125"/>
                  </a:cubicBezTo>
                  <a:cubicBezTo>
                    <a:pt x="1404" y="1125"/>
                    <a:pt x="1404" y="1125"/>
                    <a:pt x="1404" y="1125"/>
                  </a:cubicBezTo>
                  <a:cubicBezTo>
                    <a:pt x="1380" y="1126"/>
                    <a:pt x="1380" y="1126"/>
                    <a:pt x="1380" y="1126"/>
                  </a:cubicBezTo>
                  <a:cubicBezTo>
                    <a:pt x="1372" y="1126"/>
                    <a:pt x="1372" y="1126"/>
                    <a:pt x="1372" y="1126"/>
                  </a:cubicBezTo>
                  <a:cubicBezTo>
                    <a:pt x="1363" y="1126"/>
                    <a:pt x="1363" y="1126"/>
                    <a:pt x="1363" y="1126"/>
                  </a:cubicBezTo>
                  <a:cubicBezTo>
                    <a:pt x="1359" y="1126"/>
                    <a:pt x="1359" y="1126"/>
                    <a:pt x="1359" y="1126"/>
                  </a:cubicBezTo>
                  <a:cubicBezTo>
                    <a:pt x="1357" y="1126"/>
                    <a:pt x="1357" y="1126"/>
                    <a:pt x="1357" y="1126"/>
                  </a:cubicBezTo>
                  <a:cubicBezTo>
                    <a:pt x="1354" y="1126"/>
                    <a:pt x="1354" y="1126"/>
                    <a:pt x="1354" y="1126"/>
                  </a:cubicBezTo>
                  <a:cubicBezTo>
                    <a:pt x="1346" y="1126"/>
                    <a:pt x="1346" y="1126"/>
                    <a:pt x="1346" y="1126"/>
                  </a:cubicBezTo>
                  <a:cubicBezTo>
                    <a:pt x="1344" y="1126"/>
                    <a:pt x="1342" y="1126"/>
                    <a:pt x="1340" y="1126"/>
                  </a:cubicBezTo>
                  <a:cubicBezTo>
                    <a:pt x="1329" y="1126"/>
                    <a:pt x="1318" y="1126"/>
                    <a:pt x="1307" y="1126"/>
                  </a:cubicBezTo>
                  <a:cubicBezTo>
                    <a:pt x="1297" y="1126"/>
                    <a:pt x="1287" y="1126"/>
                    <a:pt x="1277" y="1126"/>
                  </a:cubicBezTo>
                  <a:cubicBezTo>
                    <a:pt x="1277" y="1126"/>
                    <a:pt x="1276" y="1126"/>
                    <a:pt x="1275" y="1126"/>
                  </a:cubicBezTo>
                  <a:cubicBezTo>
                    <a:pt x="1264" y="1126"/>
                    <a:pt x="1254" y="1126"/>
                    <a:pt x="1243" y="1126"/>
                  </a:cubicBezTo>
                  <a:cubicBezTo>
                    <a:pt x="1232" y="1126"/>
                    <a:pt x="1221" y="1126"/>
                    <a:pt x="1211" y="1126"/>
                  </a:cubicBezTo>
                  <a:cubicBezTo>
                    <a:pt x="1200" y="1126"/>
                    <a:pt x="1189" y="1126"/>
                    <a:pt x="1178" y="1126"/>
                  </a:cubicBezTo>
                  <a:cubicBezTo>
                    <a:pt x="1168" y="1126"/>
                    <a:pt x="1157" y="1126"/>
                    <a:pt x="1146" y="1126"/>
                  </a:cubicBezTo>
                  <a:cubicBezTo>
                    <a:pt x="1145" y="1126"/>
                    <a:pt x="1143" y="1126"/>
                    <a:pt x="1141" y="1126"/>
                  </a:cubicBezTo>
                  <a:cubicBezTo>
                    <a:pt x="1132" y="1126"/>
                    <a:pt x="1123" y="1126"/>
                    <a:pt x="1114" y="1125"/>
                  </a:cubicBezTo>
                  <a:cubicBezTo>
                    <a:pt x="1104" y="1125"/>
                    <a:pt x="1093" y="1125"/>
                    <a:pt x="1082" y="1125"/>
                  </a:cubicBezTo>
                  <a:cubicBezTo>
                    <a:pt x="1072" y="1124"/>
                    <a:pt x="1061" y="1124"/>
                    <a:pt x="1050" y="1123"/>
                  </a:cubicBezTo>
                  <a:cubicBezTo>
                    <a:pt x="1040" y="1123"/>
                    <a:pt x="1029" y="1122"/>
                    <a:pt x="1019" y="1122"/>
                  </a:cubicBezTo>
                  <a:cubicBezTo>
                    <a:pt x="1014" y="1121"/>
                    <a:pt x="1009" y="1121"/>
                    <a:pt x="1005" y="1121"/>
                  </a:cubicBezTo>
                  <a:cubicBezTo>
                    <a:pt x="999" y="1120"/>
                    <a:pt x="993" y="1120"/>
                    <a:pt x="987" y="1119"/>
                  </a:cubicBezTo>
                  <a:cubicBezTo>
                    <a:pt x="976" y="1118"/>
                    <a:pt x="966" y="1117"/>
                    <a:pt x="955" y="1116"/>
                  </a:cubicBezTo>
                  <a:cubicBezTo>
                    <a:pt x="945" y="1115"/>
                    <a:pt x="934" y="1114"/>
                    <a:pt x="924" y="1113"/>
                  </a:cubicBezTo>
                  <a:cubicBezTo>
                    <a:pt x="914" y="1111"/>
                    <a:pt x="903" y="1110"/>
                    <a:pt x="893" y="1108"/>
                  </a:cubicBezTo>
                  <a:cubicBezTo>
                    <a:pt x="885" y="1107"/>
                    <a:pt x="878" y="1105"/>
                    <a:pt x="870" y="1104"/>
                  </a:cubicBezTo>
                  <a:cubicBezTo>
                    <a:pt x="867" y="1103"/>
                    <a:pt x="865" y="1103"/>
                    <a:pt x="862" y="1102"/>
                  </a:cubicBezTo>
                  <a:cubicBezTo>
                    <a:pt x="852" y="1100"/>
                    <a:pt x="842" y="1097"/>
                    <a:pt x="832" y="1095"/>
                  </a:cubicBezTo>
                  <a:cubicBezTo>
                    <a:pt x="823" y="1092"/>
                    <a:pt x="814" y="1090"/>
                    <a:pt x="805" y="1087"/>
                  </a:cubicBezTo>
                  <a:cubicBezTo>
                    <a:pt x="804" y="1087"/>
                    <a:pt x="803" y="1086"/>
                    <a:pt x="802" y="1086"/>
                  </a:cubicBezTo>
                  <a:cubicBezTo>
                    <a:pt x="792" y="1082"/>
                    <a:pt x="782" y="1079"/>
                    <a:pt x="772" y="1075"/>
                  </a:cubicBezTo>
                  <a:cubicBezTo>
                    <a:pt x="762" y="1070"/>
                    <a:pt x="752" y="1066"/>
                    <a:pt x="743" y="1060"/>
                  </a:cubicBezTo>
                  <a:cubicBezTo>
                    <a:pt x="743" y="1060"/>
                    <a:pt x="743" y="1060"/>
                    <a:pt x="743" y="1060"/>
                  </a:cubicBezTo>
                  <a:cubicBezTo>
                    <a:pt x="741" y="1059"/>
                    <a:pt x="738" y="1058"/>
                    <a:pt x="736" y="1056"/>
                  </a:cubicBezTo>
                  <a:cubicBezTo>
                    <a:pt x="734" y="1055"/>
                    <a:pt x="731" y="1053"/>
                    <a:pt x="729" y="1052"/>
                  </a:cubicBezTo>
                  <a:cubicBezTo>
                    <a:pt x="722" y="1047"/>
                    <a:pt x="722" y="1047"/>
                    <a:pt x="722" y="1047"/>
                  </a:cubicBezTo>
                  <a:cubicBezTo>
                    <a:pt x="720" y="1045"/>
                    <a:pt x="718" y="1043"/>
                    <a:pt x="715" y="1042"/>
                  </a:cubicBezTo>
                  <a:cubicBezTo>
                    <a:pt x="715" y="1042"/>
                    <a:pt x="715" y="1042"/>
                    <a:pt x="715" y="1042"/>
                  </a:cubicBezTo>
                  <a:cubicBezTo>
                    <a:pt x="712" y="1039"/>
                    <a:pt x="712" y="1039"/>
                    <a:pt x="712" y="1039"/>
                  </a:cubicBezTo>
                  <a:cubicBezTo>
                    <a:pt x="709" y="1036"/>
                    <a:pt x="709" y="1036"/>
                    <a:pt x="709" y="1036"/>
                  </a:cubicBezTo>
                  <a:cubicBezTo>
                    <a:pt x="704" y="1032"/>
                    <a:pt x="704" y="1032"/>
                    <a:pt x="704" y="1032"/>
                  </a:cubicBezTo>
                  <a:cubicBezTo>
                    <a:pt x="703" y="1031"/>
                    <a:pt x="702" y="1030"/>
                    <a:pt x="701" y="1029"/>
                  </a:cubicBezTo>
                  <a:cubicBezTo>
                    <a:pt x="700" y="1027"/>
                    <a:pt x="698" y="1025"/>
                    <a:pt x="696" y="1023"/>
                  </a:cubicBezTo>
                  <a:cubicBezTo>
                    <a:pt x="695" y="1022"/>
                    <a:pt x="694" y="1020"/>
                    <a:pt x="693" y="1019"/>
                  </a:cubicBezTo>
                  <a:cubicBezTo>
                    <a:pt x="684" y="1007"/>
                    <a:pt x="676" y="993"/>
                    <a:pt x="671" y="978"/>
                  </a:cubicBezTo>
                  <a:cubicBezTo>
                    <a:pt x="670" y="973"/>
                    <a:pt x="668" y="969"/>
                    <a:pt x="667" y="964"/>
                  </a:cubicBezTo>
                  <a:cubicBezTo>
                    <a:pt x="662" y="943"/>
                    <a:pt x="663" y="920"/>
                    <a:pt x="669" y="899"/>
                  </a:cubicBezTo>
                  <a:cubicBezTo>
                    <a:pt x="671" y="894"/>
                    <a:pt x="673" y="889"/>
                    <a:pt x="675" y="884"/>
                  </a:cubicBezTo>
                  <a:cubicBezTo>
                    <a:pt x="676" y="882"/>
                    <a:pt x="677" y="879"/>
                    <a:pt x="678" y="877"/>
                  </a:cubicBezTo>
                  <a:cubicBezTo>
                    <a:pt x="683" y="869"/>
                    <a:pt x="683" y="869"/>
                    <a:pt x="683" y="869"/>
                  </a:cubicBezTo>
                  <a:cubicBezTo>
                    <a:pt x="688" y="860"/>
                    <a:pt x="695" y="852"/>
                    <a:pt x="703" y="844"/>
                  </a:cubicBezTo>
                  <a:cubicBezTo>
                    <a:pt x="703" y="844"/>
                    <a:pt x="703" y="844"/>
                    <a:pt x="703" y="844"/>
                  </a:cubicBezTo>
                  <a:cubicBezTo>
                    <a:pt x="711" y="836"/>
                    <a:pt x="719" y="829"/>
                    <a:pt x="728" y="822"/>
                  </a:cubicBezTo>
                  <a:cubicBezTo>
                    <a:pt x="733" y="819"/>
                    <a:pt x="737" y="816"/>
                    <a:pt x="742" y="813"/>
                  </a:cubicBezTo>
                  <a:cubicBezTo>
                    <a:pt x="747" y="810"/>
                    <a:pt x="752" y="807"/>
                    <a:pt x="756" y="804"/>
                  </a:cubicBezTo>
                  <a:cubicBezTo>
                    <a:pt x="764" y="800"/>
                    <a:pt x="772" y="796"/>
                    <a:pt x="779" y="792"/>
                  </a:cubicBezTo>
                  <a:cubicBezTo>
                    <a:pt x="791" y="786"/>
                    <a:pt x="803" y="780"/>
                    <a:pt x="815" y="775"/>
                  </a:cubicBezTo>
                  <a:cubicBezTo>
                    <a:pt x="816" y="775"/>
                    <a:pt x="817" y="775"/>
                    <a:pt x="817" y="774"/>
                  </a:cubicBezTo>
                  <a:cubicBezTo>
                    <a:pt x="828" y="770"/>
                    <a:pt x="840" y="765"/>
                    <a:pt x="851" y="761"/>
                  </a:cubicBezTo>
                  <a:cubicBezTo>
                    <a:pt x="863" y="757"/>
                    <a:pt x="874" y="753"/>
                    <a:pt x="886" y="749"/>
                  </a:cubicBezTo>
                  <a:cubicBezTo>
                    <a:pt x="898" y="745"/>
                    <a:pt x="909" y="741"/>
                    <a:pt x="921" y="738"/>
                  </a:cubicBezTo>
                  <a:cubicBezTo>
                    <a:pt x="929" y="735"/>
                    <a:pt x="938" y="733"/>
                    <a:pt x="946" y="730"/>
                  </a:cubicBezTo>
                  <a:cubicBezTo>
                    <a:pt x="949" y="730"/>
                    <a:pt x="952" y="729"/>
                    <a:pt x="955" y="728"/>
                  </a:cubicBezTo>
                  <a:cubicBezTo>
                    <a:pt x="967" y="725"/>
                    <a:pt x="978" y="721"/>
                    <a:pt x="990" y="718"/>
                  </a:cubicBezTo>
                  <a:cubicBezTo>
                    <a:pt x="1001" y="715"/>
                    <a:pt x="1013" y="712"/>
                    <a:pt x="1024" y="710"/>
                  </a:cubicBezTo>
                  <a:cubicBezTo>
                    <a:pt x="1036" y="707"/>
                    <a:pt x="1047" y="704"/>
                    <a:pt x="1058" y="701"/>
                  </a:cubicBezTo>
                  <a:cubicBezTo>
                    <a:pt x="1065" y="699"/>
                    <a:pt x="1071" y="698"/>
                    <a:pt x="1078" y="696"/>
                  </a:cubicBezTo>
                  <a:cubicBezTo>
                    <a:pt x="1083" y="695"/>
                    <a:pt x="1088" y="694"/>
                    <a:pt x="1093" y="693"/>
                  </a:cubicBezTo>
                  <a:cubicBezTo>
                    <a:pt x="1104" y="690"/>
                    <a:pt x="1115" y="687"/>
                    <a:pt x="1127" y="684"/>
                  </a:cubicBezTo>
                  <a:cubicBezTo>
                    <a:pt x="1133" y="683"/>
                    <a:pt x="1138" y="682"/>
                    <a:pt x="1144" y="680"/>
                  </a:cubicBezTo>
                  <a:cubicBezTo>
                    <a:pt x="1150" y="679"/>
                    <a:pt x="1155" y="677"/>
                    <a:pt x="1161" y="676"/>
                  </a:cubicBezTo>
                  <a:cubicBezTo>
                    <a:pt x="1173" y="673"/>
                    <a:pt x="1184" y="669"/>
                    <a:pt x="1196" y="666"/>
                  </a:cubicBezTo>
                  <a:cubicBezTo>
                    <a:pt x="1200" y="665"/>
                    <a:pt x="1205" y="663"/>
                    <a:pt x="1210" y="662"/>
                  </a:cubicBezTo>
                  <a:cubicBezTo>
                    <a:pt x="1217" y="660"/>
                    <a:pt x="1224" y="658"/>
                    <a:pt x="1230" y="655"/>
                  </a:cubicBezTo>
                  <a:cubicBezTo>
                    <a:pt x="1242" y="652"/>
                    <a:pt x="1254" y="648"/>
                    <a:pt x="1265" y="643"/>
                  </a:cubicBezTo>
                  <a:cubicBezTo>
                    <a:pt x="1277" y="639"/>
                    <a:pt x="1289" y="634"/>
                    <a:pt x="1301" y="629"/>
                  </a:cubicBezTo>
                  <a:cubicBezTo>
                    <a:pt x="1313" y="624"/>
                    <a:pt x="1325" y="619"/>
                    <a:pt x="1337" y="613"/>
                  </a:cubicBezTo>
                  <a:cubicBezTo>
                    <a:pt x="1337" y="612"/>
                    <a:pt x="1338" y="612"/>
                    <a:pt x="1338" y="612"/>
                  </a:cubicBezTo>
                  <a:cubicBezTo>
                    <a:pt x="1350" y="606"/>
                    <a:pt x="1362" y="599"/>
                    <a:pt x="1374" y="592"/>
                  </a:cubicBezTo>
                  <a:cubicBezTo>
                    <a:pt x="1382" y="587"/>
                    <a:pt x="1390" y="582"/>
                    <a:pt x="1397" y="576"/>
                  </a:cubicBezTo>
                  <a:cubicBezTo>
                    <a:pt x="1403" y="572"/>
                    <a:pt x="1408" y="568"/>
                    <a:pt x="1413" y="564"/>
                  </a:cubicBezTo>
                  <a:cubicBezTo>
                    <a:pt x="1426" y="554"/>
                    <a:pt x="1437" y="542"/>
                    <a:pt x="1448" y="529"/>
                  </a:cubicBezTo>
                  <a:cubicBezTo>
                    <a:pt x="1451" y="526"/>
                    <a:pt x="1453" y="523"/>
                    <a:pt x="1456" y="519"/>
                  </a:cubicBezTo>
                  <a:cubicBezTo>
                    <a:pt x="1460" y="513"/>
                    <a:pt x="1464" y="507"/>
                    <a:pt x="1468" y="501"/>
                  </a:cubicBezTo>
                  <a:cubicBezTo>
                    <a:pt x="1469" y="498"/>
                    <a:pt x="1471" y="496"/>
                    <a:pt x="1472" y="493"/>
                  </a:cubicBezTo>
                  <a:cubicBezTo>
                    <a:pt x="1473" y="490"/>
                    <a:pt x="1475" y="488"/>
                    <a:pt x="1476" y="485"/>
                  </a:cubicBezTo>
                  <a:cubicBezTo>
                    <a:pt x="1479" y="477"/>
                    <a:pt x="1479" y="477"/>
                    <a:pt x="1479" y="477"/>
                  </a:cubicBezTo>
                  <a:cubicBezTo>
                    <a:pt x="1480" y="474"/>
                    <a:pt x="1481" y="472"/>
                    <a:pt x="1482" y="469"/>
                  </a:cubicBezTo>
                  <a:cubicBezTo>
                    <a:pt x="1490" y="447"/>
                    <a:pt x="1495" y="424"/>
                    <a:pt x="1494" y="401"/>
                  </a:cubicBezTo>
                  <a:cubicBezTo>
                    <a:pt x="1494" y="400"/>
                    <a:pt x="1494" y="400"/>
                    <a:pt x="1494" y="400"/>
                  </a:cubicBezTo>
                  <a:cubicBezTo>
                    <a:pt x="1494" y="400"/>
                    <a:pt x="1494" y="400"/>
                    <a:pt x="1494" y="400"/>
                  </a:cubicBezTo>
                  <a:cubicBezTo>
                    <a:pt x="1493" y="392"/>
                    <a:pt x="1496" y="396"/>
                    <a:pt x="1491" y="376"/>
                  </a:cubicBezTo>
                  <a:cubicBezTo>
                    <a:pt x="1487" y="358"/>
                    <a:pt x="1477" y="343"/>
                    <a:pt x="1469" y="327"/>
                  </a:cubicBezTo>
                  <a:cubicBezTo>
                    <a:pt x="1463" y="316"/>
                    <a:pt x="1456" y="305"/>
                    <a:pt x="1448" y="295"/>
                  </a:cubicBezTo>
                  <a:cubicBezTo>
                    <a:pt x="1447" y="293"/>
                    <a:pt x="1446" y="292"/>
                    <a:pt x="1445" y="291"/>
                  </a:cubicBezTo>
                  <a:cubicBezTo>
                    <a:pt x="1437" y="281"/>
                    <a:pt x="1429" y="271"/>
                    <a:pt x="1420" y="262"/>
                  </a:cubicBezTo>
                  <a:cubicBezTo>
                    <a:pt x="1420" y="262"/>
                    <a:pt x="1419" y="262"/>
                    <a:pt x="1419" y="262"/>
                  </a:cubicBezTo>
                  <a:cubicBezTo>
                    <a:pt x="1418" y="261"/>
                    <a:pt x="1417" y="260"/>
                    <a:pt x="1416" y="258"/>
                  </a:cubicBezTo>
                  <a:cubicBezTo>
                    <a:pt x="1407" y="250"/>
                    <a:pt x="1398" y="243"/>
                    <a:pt x="1389" y="236"/>
                  </a:cubicBezTo>
                  <a:cubicBezTo>
                    <a:pt x="1380" y="229"/>
                    <a:pt x="1371" y="222"/>
                    <a:pt x="1361" y="217"/>
                  </a:cubicBezTo>
                  <a:cubicBezTo>
                    <a:pt x="1360" y="216"/>
                    <a:pt x="1359" y="215"/>
                    <a:pt x="1358" y="215"/>
                  </a:cubicBezTo>
                  <a:cubicBezTo>
                    <a:pt x="1350" y="210"/>
                    <a:pt x="1341" y="205"/>
                    <a:pt x="1333" y="200"/>
                  </a:cubicBezTo>
                  <a:cubicBezTo>
                    <a:pt x="1323" y="195"/>
                    <a:pt x="1314" y="190"/>
                    <a:pt x="1304" y="186"/>
                  </a:cubicBezTo>
                  <a:cubicBezTo>
                    <a:pt x="1294" y="182"/>
                    <a:pt x="1285" y="177"/>
                    <a:pt x="1275" y="173"/>
                  </a:cubicBezTo>
                  <a:cubicBezTo>
                    <a:pt x="1268" y="171"/>
                    <a:pt x="1262" y="168"/>
                    <a:pt x="1255" y="166"/>
                  </a:cubicBezTo>
                  <a:cubicBezTo>
                    <a:pt x="1252" y="165"/>
                    <a:pt x="1248" y="163"/>
                    <a:pt x="1245" y="162"/>
                  </a:cubicBezTo>
                  <a:cubicBezTo>
                    <a:pt x="1235" y="159"/>
                    <a:pt x="1225" y="155"/>
                    <a:pt x="1215" y="152"/>
                  </a:cubicBezTo>
                  <a:cubicBezTo>
                    <a:pt x="1205" y="149"/>
                    <a:pt x="1195" y="146"/>
                    <a:pt x="1185" y="143"/>
                  </a:cubicBezTo>
                  <a:cubicBezTo>
                    <a:pt x="1175" y="140"/>
                    <a:pt x="1165" y="137"/>
                    <a:pt x="1155" y="135"/>
                  </a:cubicBezTo>
                  <a:cubicBezTo>
                    <a:pt x="1152" y="134"/>
                    <a:pt x="1149" y="133"/>
                    <a:pt x="1146" y="132"/>
                  </a:cubicBezTo>
                  <a:cubicBezTo>
                    <a:pt x="1139" y="130"/>
                    <a:pt x="1132" y="128"/>
                    <a:pt x="1125" y="127"/>
                  </a:cubicBezTo>
                  <a:cubicBezTo>
                    <a:pt x="1115" y="124"/>
                    <a:pt x="1104" y="121"/>
                    <a:pt x="1094" y="119"/>
                  </a:cubicBezTo>
                  <a:cubicBezTo>
                    <a:pt x="1093" y="118"/>
                    <a:pt x="1092" y="118"/>
                    <a:pt x="1091" y="118"/>
                  </a:cubicBezTo>
                  <a:cubicBezTo>
                    <a:pt x="1064" y="111"/>
                    <a:pt x="1064" y="111"/>
                    <a:pt x="1064" y="111"/>
                  </a:cubicBezTo>
                  <a:cubicBezTo>
                    <a:pt x="1036" y="104"/>
                    <a:pt x="1036" y="104"/>
                    <a:pt x="1036" y="104"/>
                  </a:cubicBezTo>
                  <a:cubicBezTo>
                    <a:pt x="1034" y="103"/>
                    <a:pt x="1034" y="103"/>
                    <a:pt x="1034" y="103"/>
                  </a:cubicBezTo>
                  <a:cubicBezTo>
                    <a:pt x="1029" y="102"/>
                    <a:pt x="1029" y="102"/>
                    <a:pt x="1029" y="102"/>
                  </a:cubicBezTo>
                  <a:cubicBezTo>
                    <a:pt x="1025" y="101"/>
                    <a:pt x="1025" y="101"/>
                    <a:pt x="1025" y="101"/>
                  </a:cubicBezTo>
                  <a:cubicBezTo>
                    <a:pt x="1024" y="101"/>
                    <a:pt x="1023" y="100"/>
                    <a:pt x="1022" y="100"/>
                  </a:cubicBezTo>
                  <a:cubicBezTo>
                    <a:pt x="1008" y="98"/>
                    <a:pt x="1008" y="98"/>
                    <a:pt x="1008" y="98"/>
                  </a:cubicBezTo>
                  <a:cubicBezTo>
                    <a:pt x="1006" y="97"/>
                    <a:pt x="1005" y="97"/>
                    <a:pt x="1003" y="97"/>
                  </a:cubicBezTo>
                  <a:cubicBezTo>
                    <a:pt x="995" y="95"/>
                    <a:pt x="987" y="94"/>
                    <a:pt x="980" y="92"/>
                  </a:cubicBezTo>
                  <a:cubicBezTo>
                    <a:pt x="977" y="92"/>
                    <a:pt x="975" y="91"/>
                    <a:pt x="972" y="91"/>
                  </a:cubicBezTo>
                  <a:cubicBezTo>
                    <a:pt x="962" y="89"/>
                    <a:pt x="951" y="87"/>
                    <a:pt x="941" y="86"/>
                  </a:cubicBezTo>
                  <a:cubicBezTo>
                    <a:pt x="935" y="85"/>
                    <a:pt x="929" y="84"/>
                    <a:pt x="923" y="83"/>
                  </a:cubicBezTo>
                  <a:cubicBezTo>
                    <a:pt x="919" y="82"/>
                    <a:pt x="915" y="81"/>
                    <a:pt x="910" y="81"/>
                  </a:cubicBezTo>
                  <a:cubicBezTo>
                    <a:pt x="900" y="79"/>
                    <a:pt x="889" y="78"/>
                    <a:pt x="879" y="76"/>
                  </a:cubicBezTo>
                  <a:cubicBezTo>
                    <a:pt x="869" y="75"/>
                    <a:pt x="858" y="73"/>
                    <a:pt x="848" y="72"/>
                  </a:cubicBezTo>
                  <a:cubicBezTo>
                    <a:pt x="837" y="70"/>
                    <a:pt x="827" y="69"/>
                    <a:pt x="817" y="67"/>
                  </a:cubicBezTo>
                  <a:cubicBezTo>
                    <a:pt x="806" y="66"/>
                    <a:pt x="796" y="65"/>
                    <a:pt x="785" y="63"/>
                  </a:cubicBezTo>
                  <a:cubicBezTo>
                    <a:pt x="775" y="62"/>
                    <a:pt x="765" y="61"/>
                    <a:pt x="754" y="59"/>
                  </a:cubicBezTo>
                  <a:cubicBezTo>
                    <a:pt x="744" y="58"/>
                    <a:pt x="733" y="57"/>
                    <a:pt x="723" y="56"/>
                  </a:cubicBezTo>
                  <a:cubicBezTo>
                    <a:pt x="714" y="55"/>
                    <a:pt x="706" y="54"/>
                    <a:pt x="698" y="53"/>
                  </a:cubicBezTo>
                  <a:cubicBezTo>
                    <a:pt x="691" y="52"/>
                    <a:pt x="691" y="52"/>
                    <a:pt x="691" y="52"/>
                  </a:cubicBezTo>
                  <a:cubicBezTo>
                    <a:pt x="660" y="48"/>
                    <a:pt x="660" y="48"/>
                    <a:pt x="660" y="48"/>
                  </a:cubicBezTo>
                  <a:cubicBezTo>
                    <a:pt x="629" y="45"/>
                    <a:pt x="629" y="45"/>
                    <a:pt x="629" y="45"/>
                  </a:cubicBezTo>
                  <a:cubicBezTo>
                    <a:pt x="597" y="41"/>
                    <a:pt x="597" y="41"/>
                    <a:pt x="597" y="41"/>
                  </a:cubicBezTo>
                  <a:cubicBezTo>
                    <a:pt x="566" y="37"/>
                    <a:pt x="566" y="37"/>
                    <a:pt x="566" y="37"/>
                  </a:cubicBezTo>
                  <a:cubicBezTo>
                    <a:pt x="535" y="34"/>
                    <a:pt x="535" y="34"/>
                    <a:pt x="535" y="34"/>
                  </a:cubicBezTo>
                  <a:cubicBezTo>
                    <a:pt x="503" y="30"/>
                    <a:pt x="503" y="30"/>
                    <a:pt x="503" y="30"/>
                  </a:cubicBezTo>
                  <a:cubicBezTo>
                    <a:pt x="472" y="27"/>
                    <a:pt x="472" y="27"/>
                    <a:pt x="472" y="27"/>
                  </a:cubicBezTo>
                  <a:cubicBezTo>
                    <a:pt x="471" y="26"/>
                    <a:pt x="471" y="26"/>
                    <a:pt x="471" y="26"/>
                  </a:cubicBezTo>
                  <a:cubicBezTo>
                    <a:pt x="461" y="25"/>
                    <a:pt x="451" y="24"/>
                    <a:pt x="441" y="23"/>
                  </a:cubicBezTo>
                  <a:cubicBezTo>
                    <a:pt x="430" y="22"/>
                    <a:pt x="420" y="21"/>
                    <a:pt x="409" y="20"/>
                  </a:cubicBezTo>
                  <a:cubicBezTo>
                    <a:pt x="399" y="19"/>
                    <a:pt x="388" y="18"/>
                    <a:pt x="378" y="17"/>
                  </a:cubicBezTo>
                  <a:cubicBezTo>
                    <a:pt x="367" y="16"/>
                    <a:pt x="357" y="15"/>
                    <a:pt x="346" y="14"/>
                  </a:cubicBezTo>
                  <a:cubicBezTo>
                    <a:pt x="336" y="13"/>
                    <a:pt x="325" y="12"/>
                    <a:pt x="315" y="11"/>
                  </a:cubicBezTo>
                  <a:cubicBezTo>
                    <a:pt x="304" y="10"/>
                    <a:pt x="294" y="9"/>
                    <a:pt x="283" y="9"/>
                  </a:cubicBezTo>
                  <a:cubicBezTo>
                    <a:pt x="272" y="8"/>
                    <a:pt x="262" y="7"/>
                    <a:pt x="251" y="6"/>
                  </a:cubicBezTo>
                  <a:cubicBezTo>
                    <a:pt x="249" y="6"/>
                    <a:pt x="247" y="6"/>
                    <a:pt x="244" y="6"/>
                  </a:cubicBezTo>
                  <a:cubicBezTo>
                    <a:pt x="236" y="5"/>
                    <a:pt x="228" y="5"/>
                    <a:pt x="220" y="4"/>
                  </a:cubicBezTo>
                  <a:cubicBezTo>
                    <a:pt x="209" y="4"/>
                    <a:pt x="198" y="3"/>
                    <a:pt x="188" y="3"/>
                  </a:cubicBezTo>
                  <a:cubicBezTo>
                    <a:pt x="177" y="2"/>
                    <a:pt x="167" y="2"/>
                    <a:pt x="156" y="1"/>
                  </a:cubicBezTo>
                  <a:cubicBezTo>
                    <a:pt x="147" y="1"/>
                    <a:pt x="139" y="1"/>
                    <a:pt x="131" y="1"/>
                  </a:cubicBezTo>
                  <a:cubicBezTo>
                    <a:pt x="128" y="1"/>
                    <a:pt x="126" y="0"/>
                    <a:pt x="124" y="0"/>
                  </a:cubicBezTo>
                  <a:cubicBezTo>
                    <a:pt x="117" y="0"/>
                    <a:pt x="109" y="0"/>
                    <a:pt x="102" y="0"/>
                  </a:cubicBezTo>
                  <a:cubicBezTo>
                    <a:pt x="92" y="0"/>
                    <a:pt x="92" y="0"/>
                    <a:pt x="92" y="0"/>
                  </a:cubicBezTo>
                  <a:cubicBezTo>
                    <a:pt x="74" y="0"/>
                    <a:pt x="74" y="0"/>
                    <a:pt x="74" y="0"/>
                  </a:cubicBezTo>
                  <a:cubicBezTo>
                    <a:pt x="60" y="0"/>
                    <a:pt x="60" y="0"/>
                    <a:pt x="60" y="0"/>
                  </a:cubicBezTo>
                  <a:cubicBezTo>
                    <a:pt x="45" y="0"/>
                    <a:pt x="45" y="0"/>
                    <a:pt x="45" y="0"/>
                  </a:cubicBezTo>
                  <a:cubicBezTo>
                    <a:pt x="39" y="0"/>
                    <a:pt x="33" y="0"/>
                    <a:pt x="27" y="0"/>
                  </a:cubicBezTo>
                  <a:cubicBezTo>
                    <a:pt x="24" y="1"/>
                    <a:pt x="20" y="1"/>
                    <a:pt x="17" y="1"/>
                  </a:cubicBezTo>
                  <a:cubicBezTo>
                    <a:pt x="11" y="1"/>
                    <a:pt x="6" y="1"/>
                    <a:pt x="0" y="2"/>
                  </a:cubicBezTo>
                  <a:cubicBezTo>
                    <a:pt x="0" y="10"/>
                    <a:pt x="0" y="10"/>
                    <a:pt x="0" y="10"/>
                  </a:cubicBezTo>
                  <a:cubicBezTo>
                    <a:pt x="7" y="10"/>
                    <a:pt x="14" y="10"/>
                    <a:pt x="21" y="10"/>
                  </a:cubicBezTo>
                  <a:cubicBezTo>
                    <a:pt x="24" y="9"/>
                    <a:pt x="27" y="9"/>
                    <a:pt x="30" y="9"/>
                  </a:cubicBezTo>
                  <a:cubicBezTo>
                    <a:pt x="36" y="9"/>
                    <a:pt x="43" y="9"/>
                    <a:pt x="49" y="9"/>
                  </a:cubicBezTo>
                  <a:cubicBezTo>
                    <a:pt x="62" y="9"/>
                    <a:pt x="62" y="9"/>
                    <a:pt x="62" y="9"/>
                  </a:cubicBezTo>
                  <a:cubicBezTo>
                    <a:pt x="78" y="9"/>
                    <a:pt x="78" y="9"/>
                    <a:pt x="78" y="9"/>
                  </a:cubicBezTo>
                  <a:cubicBezTo>
                    <a:pt x="95" y="9"/>
                    <a:pt x="95" y="9"/>
                    <a:pt x="95" y="9"/>
                  </a:cubicBezTo>
                  <a:cubicBezTo>
                    <a:pt x="106" y="9"/>
                    <a:pt x="106" y="9"/>
                    <a:pt x="106" y="9"/>
                  </a:cubicBezTo>
                  <a:cubicBezTo>
                    <a:pt x="113" y="9"/>
                    <a:pt x="120" y="9"/>
                    <a:pt x="127" y="9"/>
                  </a:cubicBezTo>
                  <a:cubicBezTo>
                    <a:pt x="129" y="9"/>
                    <a:pt x="132" y="9"/>
                    <a:pt x="134" y="10"/>
                  </a:cubicBezTo>
                  <a:cubicBezTo>
                    <a:pt x="143" y="10"/>
                    <a:pt x="151" y="10"/>
                    <a:pt x="159" y="10"/>
                  </a:cubicBezTo>
                  <a:cubicBezTo>
                    <a:pt x="169" y="11"/>
                    <a:pt x="180" y="11"/>
                    <a:pt x="191" y="12"/>
                  </a:cubicBezTo>
                  <a:cubicBezTo>
                    <a:pt x="201" y="12"/>
                    <a:pt x="212" y="13"/>
                    <a:pt x="222" y="14"/>
                  </a:cubicBezTo>
                  <a:cubicBezTo>
                    <a:pt x="231" y="14"/>
                    <a:pt x="240" y="15"/>
                    <a:pt x="248" y="15"/>
                  </a:cubicBezTo>
                  <a:cubicBezTo>
                    <a:pt x="250" y="15"/>
                    <a:pt x="252" y="15"/>
                    <a:pt x="254" y="16"/>
                  </a:cubicBezTo>
                  <a:cubicBezTo>
                    <a:pt x="265" y="16"/>
                    <a:pt x="275" y="17"/>
                    <a:pt x="286" y="18"/>
                  </a:cubicBezTo>
                  <a:cubicBezTo>
                    <a:pt x="296" y="19"/>
                    <a:pt x="307" y="20"/>
                    <a:pt x="317" y="20"/>
                  </a:cubicBezTo>
                  <a:cubicBezTo>
                    <a:pt x="328" y="21"/>
                    <a:pt x="338" y="22"/>
                    <a:pt x="349" y="23"/>
                  </a:cubicBezTo>
                  <a:cubicBezTo>
                    <a:pt x="359" y="24"/>
                    <a:pt x="370" y="25"/>
                    <a:pt x="380" y="26"/>
                  </a:cubicBezTo>
                  <a:cubicBezTo>
                    <a:pt x="391" y="27"/>
                    <a:pt x="401" y="28"/>
                    <a:pt x="412" y="29"/>
                  </a:cubicBezTo>
                  <a:cubicBezTo>
                    <a:pt x="422" y="30"/>
                    <a:pt x="433" y="32"/>
                    <a:pt x="443" y="33"/>
                  </a:cubicBezTo>
                  <a:cubicBezTo>
                    <a:pt x="454" y="34"/>
                    <a:pt x="464" y="35"/>
                    <a:pt x="475" y="36"/>
                  </a:cubicBezTo>
                  <a:cubicBezTo>
                    <a:pt x="475" y="36"/>
                    <a:pt x="475" y="36"/>
                    <a:pt x="475" y="36"/>
                  </a:cubicBezTo>
                  <a:cubicBezTo>
                    <a:pt x="506" y="40"/>
                    <a:pt x="506" y="40"/>
                    <a:pt x="506" y="40"/>
                  </a:cubicBezTo>
                  <a:cubicBezTo>
                    <a:pt x="537" y="44"/>
                    <a:pt x="537" y="44"/>
                    <a:pt x="537" y="44"/>
                  </a:cubicBezTo>
                  <a:cubicBezTo>
                    <a:pt x="569" y="47"/>
                    <a:pt x="569" y="47"/>
                    <a:pt x="569" y="47"/>
                  </a:cubicBezTo>
                  <a:cubicBezTo>
                    <a:pt x="600" y="51"/>
                    <a:pt x="600" y="51"/>
                    <a:pt x="600" y="51"/>
                  </a:cubicBezTo>
                  <a:cubicBezTo>
                    <a:pt x="631" y="55"/>
                    <a:pt x="631" y="55"/>
                    <a:pt x="631" y="55"/>
                  </a:cubicBezTo>
                  <a:cubicBezTo>
                    <a:pt x="663" y="58"/>
                    <a:pt x="663" y="58"/>
                    <a:pt x="663" y="58"/>
                  </a:cubicBezTo>
                  <a:cubicBezTo>
                    <a:pt x="694" y="62"/>
                    <a:pt x="694" y="62"/>
                    <a:pt x="694" y="62"/>
                  </a:cubicBezTo>
                  <a:cubicBezTo>
                    <a:pt x="701" y="63"/>
                    <a:pt x="701" y="63"/>
                    <a:pt x="701" y="63"/>
                  </a:cubicBezTo>
                  <a:cubicBezTo>
                    <a:pt x="709" y="64"/>
                    <a:pt x="717" y="65"/>
                    <a:pt x="725" y="66"/>
                  </a:cubicBezTo>
                  <a:cubicBezTo>
                    <a:pt x="736" y="67"/>
                    <a:pt x="746" y="68"/>
                    <a:pt x="757" y="70"/>
                  </a:cubicBezTo>
                  <a:cubicBezTo>
                    <a:pt x="767" y="71"/>
                    <a:pt x="777" y="72"/>
                    <a:pt x="788" y="74"/>
                  </a:cubicBezTo>
                  <a:cubicBezTo>
                    <a:pt x="798" y="75"/>
                    <a:pt x="809" y="76"/>
                    <a:pt x="819" y="78"/>
                  </a:cubicBezTo>
                  <a:cubicBezTo>
                    <a:pt x="830" y="79"/>
                    <a:pt x="840" y="81"/>
                    <a:pt x="850" y="82"/>
                  </a:cubicBezTo>
                  <a:cubicBezTo>
                    <a:pt x="861" y="84"/>
                    <a:pt x="871" y="85"/>
                    <a:pt x="881" y="87"/>
                  </a:cubicBezTo>
                  <a:cubicBezTo>
                    <a:pt x="892" y="88"/>
                    <a:pt x="902" y="90"/>
                    <a:pt x="913" y="91"/>
                  </a:cubicBezTo>
                  <a:cubicBezTo>
                    <a:pt x="917" y="92"/>
                    <a:pt x="922" y="93"/>
                    <a:pt x="926" y="94"/>
                  </a:cubicBezTo>
                  <a:cubicBezTo>
                    <a:pt x="932" y="94"/>
                    <a:pt x="938" y="95"/>
                    <a:pt x="944" y="96"/>
                  </a:cubicBezTo>
                  <a:cubicBezTo>
                    <a:pt x="954" y="98"/>
                    <a:pt x="964" y="100"/>
                    <a:pt x="974" y="102"/>
                  </a:cubicBezTo>
                  <a:cubicBezTo>
                    <a:pt x="977" y="102"/>
                    <a:pt x="980" y="103"/>
                    <a:pt x="982" y="103"/>
                  </a:cubicBezTo>
                  <a:cubicBezTo>
                    <a:pt x="990" y="105"/>
                    <a:pt x="998" y="106"/>
                    <a:pt x="1005" y="107"/>
                  </a:cubicBezTo>
                  <a:cubicBezTo>
                    <a:pt x="1007" y="108"/>
                    <a:pt x="1009" y="108"/>
                    <a:pt x="1010" y="108"/>
                  </a:cubicBezTo>
                  <a:cubicBezTo>
                    <a:pt x="1024" y="111"/>
                    <a:pt x="1024" y="111"/>
                    <a:pt x="1024" y="111"/>
                  </a:cubicBezTo>
                  <a:cubicBezTo>
                    <a:pt x="1025" y="111"/>
                    <a:pt x="1027" y="112"/>
                    <a:pt x="1028" y="112"/>
                  </a:cubicBezTo>
                  <a:cubicBezTo>
                    <a:pt x="1031" y="113"/>
                    <a:pt x="1031" y="113"/>
                    <a:pt x="1031" y="113"/>
                  </a:cubicBezTo>
                  <a:cubicBezTo>
                    <a:pt x="1036" y="114"/>
                    <a:pt x="1036" y="114"/>
                    <a:pt x="1036" y="114"/>
                  </a:cubicBezTo>
                  <a:cubicBezTo>
                    <a:pt x="1038" y="114"/>
                    <a:pt x="1038" y="114"/>
                    <a:pt x="1038" y="114"/>
                  </a:cubicBezTo>
                  <a:cubicBezTo>
                    <a:pt x="1066" y="122"/>
                    <a:pt x="1066" y="122"/>
                    <a:pt x="1066" y="122"/>
                  </a:cubicBezTo>
                  <a:cubicBezTo>
                    <a:pt x="1093" y="129"/>
                    <a:pt x="1093" y="129"/>
                    <a:pt x="1093" y="129"/>
                  </a:cubicBezTo>
                  <a:cubicBezTo>
                    <a:pt x="1094" y="129"/>
                    <a:pt x="1095" y="129"/>
                    <a:pt x="1097" y="130"/>
                  </a:cubicBezTo>
                  <a:cubicBezTo>
                    <a:pt x="1107" y="132"/>
                    <a:pt x="1117" y="135"/>
                    <a:pt x="1127" y="138"/>
                  </a:cubicBezTo>
                  <a:cubicBezTo>
                    <a:pt x="1134" y="139"/>
                    <a:pt x="1141" y="141"/>
                    <a:pt x="1148" y="143"/>
                  </a:cubicBezTo>
                  <a:cubicBezTo>
                    <a:pt x="1151" y="144"/>
                    <a:pt x="1154" y="145"/>
                    <a:pt x="1157" y="146"/>
                  </a:cubicBezTo>
                  <a:cubicBezTo>
                    <a:pt x="1167" y="148"/>
                    <a:pt x="1177" y="151"/>
                    <a:pt x="1188" y="154"/>
                  </a:cubicBezTo>
                  <a:cubicBezTo>
                    <a:pt x="1198" y="157"/>
                    <a:pt x="1208" y="160"/>
                    <a:pt x="1218" y="164"/>
                  </a:cubicBezTo>
                  <a:cubicBezTo>
                    <a:pt x="1228" y="167"/>
                    <a:pt x="1237" y="170"/>
                    <a:pt x="1247" y="174"/>
                  </a:cubicBezTo>
                  <a:cubicBezTo>
                    <a:pt x="1250" y="175"/>
                    <a:pt x="1253" y="176"/>
                    <a:pt x="1256" y="177"/>
                  </a:cubicBezTo>
                  <a:cubicBezTo>
                    <a:pt x="1263" y="179"/>
                    <a:pt x="1270" y="182"/>
                    <a:pt x="1277" y="185"/>
                  </a:cubicBezTo>
                  <a:cubicBezTo>
                    <a:pt x="1287" y="189"/>
                    <a:pt x="1297" y="193"/>
                    <a:pt x="1306" y="198"/>
                  </a:cubicBezTo>
                  <a:cubicBezTo>
                    <a:pt x="1316" y="202"/>
                    <a:pt x="1326" y="207"/>
                    <a:pt x="1335" y="212"/>
                  </a:cubicBezTo>
                  <a:cubicBezTo>
                    <a:pt x="1343" y="216"/>
                    <a:pt x="1351" y="221"/>
                    <a:pt x="1358" y="225"/>
                  </a:cubicBezTo>
                  <a:cubicBezTo>
                    <a:pt x="1360" y="226"/>
                    <a:pt x="1362" y="228"/>
                    <a:pt x="1363" y="229"/>
                  </a:cubicBezTo>
                  <a:cubicBezTo>
                    <a:pt x="1373" y="235"/>
                    <a:pt x="1382" y="241"/>
                    <a:pt x="1391" y="248"/>
                  </a:cubicBezTo>
                  <a:cubicBezTo>
                    <a:pt x="1399" y="254"/>
                    <a:pt x="1406" y="261"/>
                    <a:pt x="1414" y="268"/>
                  </a:cubicBezTo>
                  <a:cubicBezTo>
                    <a:pt x="1422" y="276"/>
                    <a:pt x="1431" y="286"/>
                    <a:pt x="1438" y="296"/>
                  </a:cubicBezTo>
                  <a:cubicBezTo>
                    <a:pt x="1438" y="296"/>
                    <a:pt x="1439" y="296"/>
                    <a:pt x="1439" y="297"/>
                  </a:cubicBezTo>
                  <a:cubicBezTo>
                    <a:pt x="1448" y="309"/>
                    <a:pt x="1455" y="322"/>
                    <a:pt x="1462" y="335"/>
                  </a:cubicBezTo>
                  <a:cubicBezTo>
                    <a:pt x="1470" y="353"/>
                    <a:pt x="1477" y="372"/>
                    <a:pt x="1481" y="391"/>
                  </a:cubicBezTo>
                  <a:cubicBezTo>
                    <a:pt x="1481" y="393"/>
                    <a:pt x="1482" y="398"/>
                    <a:pt x="1482" y="399"/>
                  </a:cubicBezTo>
                  <a:cubicBezTo>
                    <a:pt x="1482" y="422"/>
                    <a:pt x="1478" y="441"/>
                    <a:pt x="1470" y="462"/>
                  </a:cubicBezTo>
                  <a:cubicBezTo>
                    <a:pt x="1469" y="465"/>
                    <a:pt x="1468" y="467"/>
                    <a:pt x="1467" y="470"/>
                  </a:cubicBezTo>
                  <a:cubicBezTo>
                    <a:pt x="1464" y="478"/>
                    <a:pt x="1464" y="478"/>
                    <a:pt x="1464" y="478"/>
                  </a:cubicBezTo>
                  <a:cubicBezTo>
                    <a:pt x="1463" y="480"/>
                    <a:pt x="1462" y="483"/>
                    <a:pt x="1460" y="485"/>
                  </a:cubicBezTo>
                  <a:cubicBezTo>
                    <a:pt x="1459" y="487"/>
                    <a:pt x="1458" y="489"/>
                    <a:pt x="1457" y="490"/>
                  </a:cubicBezTo>
                  <a:cubicBezTo>
                    <a:pt x="1457" y="491"/>
                    <a:pt x="1457" y="492"/>
                    <a:pt x="1456" y="492"/>
                  </a:cubicBezTo>
                  <a:cubicBezTo>
                    <a:pt x="1451" y="502"/>
                    <a:pt x="1444" y="511"/>
                    <a:pt x="1437" y="520"/>
                  </a:cubicBezTo>
                  <a:cubicBezTo>
                    <a:pt x="1430" y="529"/>
                    <a:pt x="1421" y="538"/>
                    <a:pt x="1412" y="546"/>
                  </a:cubicBezTo>
                  <a:cubicBezTo>
                    <a:pt x="1405" y="553"/>
                    <a:pt x="1396" y="559"/>
                    <a:pt x="1388" y="565"/>
                  </a:cubicBezTo>
                  <a:cubicBezTo>
                    <a:pt x="1383" y="569"/>
                    <a:pt x="1378" y="572"/>
                    <a:pt x="1373" y="575"/>
                  </a:cubicBezTo>
                  <a:cubicBezTo>
                    <a:pt x="1361" y="583"/>
                    <a:pt x="1348" y="590"/>
                    <a:pt x="1336" y="597"/>
                  </a:cubicBezTo>
                  <a:cubicBezTo>
                    <a:pt x="1334" y="598"/>
                    <a:pt x="1332" y="599"/>
                    <a:pt x="1330" y="600"/>
                  </a:cubicBezTo>
                  <a:cubicBezTo>
                    <a:pt x="1320" y="605"/>
                    <a:pt x="1310" y="610"/>
                    <a:pt x="1299" y="614"/>
                  </a:cubicBezTo>
                  <a:cubicBezTo>
                    <a:pt x="1288" y="619"/>
                    <a:pt x="1276" y="624"/>
                    <a:pt x="1264" y="629"/>
                  </a:cubicBezTo>
                  <a:cubicBezTo>
                    <a:pt x="1252" y="633"/>
                    <a:pt x="1240" y="637"/>
                    <a:pt x="1229" y="641"/>
                  </a:cubicBezTo>
                  <a:cubicBezTo>
                    <a:pt x="1220" y="644"/>
                    <a:pt x="1212" y="646"/>
                    <a:pt x="1204" y="649"/>
                  </a:cubicBezTo>
                  <a:cubicBezTo>
                    <a:pt x="1200" y="650"/>
                    <a:pt x="1197" y="651"/>
                    <a:pt x="1194" y="652"/>
                  </a:cubicBezTo>
                  <a:cubicBezTo>
                    <a:pt x="1182" y="655"/>
                    <a:pt x="1171" y="658"/>
                    <a:pt x="1159" y="661"/>
                  </a:cubicBezTo>
                  <a:cubicBezTo>
                    <a:pt x="1152" y="663"/>
                    <a:pt x="1145" y="665"/>
                    <a:pt x="1138" y="667"/>
                  </a:cubicBezTo>
                  <a:cubicBezTo>
                    <a:pt x="1134" y="668"/>
                    <a:pt x="1129" y="669"/>
                    <a:pt x="1125" y="670"/>
                  </a:cubicBezTo>
                  <a:cubicBezTo>
                    <a:pt x="1114" y="673"/>
                    <a:pt x="1102" y="676"/>
                    <a:pt x="1091" y="678"/>
                  </a:cubicBezTo>
                  <a:cubicBezTo>
                    <a:pt x="1085" y="680"/>
                    <a:pt x="1078" y="681"/>
                    <a:pt x="1072" y="683"/>
                  </a:cubicBezTo>
                  <a:cubicBezTo>
                    <a:pt x="1067" y="684"/>
                    <a:pt x="1062" y="685"/>
                    <a:pt x="1057" y="687"/>
                  </a:cubicBezTo>
                  <a:cubicBezTo>
                    <a:pt x="1045" y="689"/>
                    <a:pt x="1034" y="692"/>
                    <a:pt x="1023" y="695"/>
                  </a:cubicBezTo>
                  <a:cubicBezTo>
                    <a:pt x="1011" y="698"/>
                    <a:pt x="1000" y="701"/>
                    <a:pt x="988" y="704"/>
                  </a:cubicBezTo>
                  <a:cubicBezTo>
                    <a:pt x="977" y="707"/>
                    <a:pt x="965" y="710"/>
                    <a:pt x="954" y="713"/>
                  </a:cubicBezTo>
                  <a:cubicBezTo>
                    <a:pt x="949" y="714"/>
                    <a:pt x="944" y="716"/>
                    <a:pt x="939" y="717"/>
                  </a:cubicBezTo>
                  <a:cubicBezTo>
                    <a:pt x="933" y="719"/>
                    <a:pt x="926" y="721"/>
                    <a:pt x="920" y="723"/>
                  </a:cubicBezTo>
                  <a:cubicBezTo>
                    <a:pt x="908" y="726"/>
                    <a:pt x="896" y="730"/>
                    <a:pt x="885" y="733"/>
                  </a:cubicBezTo>
                  <a:cubicBezTo>
                    <a:pt x="873" y="737"/>
                    <a:pt x="861" y="741"/>
                    <a:pt x="850" y="745"/>
                  </a:cubicBezTo>
                  <a:cubicBezTo>
                    <a:pt x="838" y="750"/>
                    <a:pt x="826" y="754"/>
                    <a:pt x="814" y="759"/>
                  </a:cubicBezTo>
                  <a:cubicBezTo>
                    <a:pt x="813" y="760"/>
                    <a:pt x="811" y="760"/>
                    <a:pt x="809" y="761"/>
                  </a:cubicBezTo>
                  <a:cubicBezTo>
                    <a:pt x="799" y="765"/>
                    <a:pt x="789" y="770"/>
                    <a:pt x="778" y="775"/>
                  </a:cubicBezTo>
                  <a:cubicBezTo>
                    <a:pt x="768" y="780"/>
                    <a:pt x="757" y="785"/>
                    <a:pt x="747" y="791"/>
                  </a:cubicBezTo>
                  <a:cubicBezTo>
                    <a:pt x="745" y="792"/>
                    <a:pt x="743" y="793"/>
                    <a:pt x="742" y="794"/>
                  </a:cubicBezTo>
                  <a:cubicBezTo>
                    <a:pt x="734" y="799"/>
                    <a:pt x="726" y="804"/>
                    <a:pt x="718" y="810"/>
                  </a:cubicBezTo>
                  <a:cubicBezTo>
                    <a:pt x="713" y="814"/>
                    <a:pt x="708" y="818"/>
                    <a:pt x="703" y="822"/>
                  </a:cubicBezTo>
                  <a:cubicBezTo>
                    <a:pt x="699" y="825"/>
                    <a:pt x="695" y="829"/>
                    <a:pt x="691" y="832"/>
                  </a:cubicBezTo>
                  <a:cubicBezTo>
                    <a:pt x="683" y="841"/>
                    <a:pt x="676" y="850"/>
                    <a:pt x="670" y="860"/>
                  </a:cubicBezTo>
                  <a:cubicBezTo>
                    <a:pt x="665" y="868"/>
                    <a:pt x="665" y="868"/>
                    <a:pt x="665" y="868"/>
                  </a:cubicBezTo>
                  <a:cubicBezTo>
                    <a:pt x="664" y="870"/>
                    <a:pt x="663" y="873"/>
                    <a:pt x="661" y="876"/>
                  </a:cubicBezTo>
                  <a:cubicBezTo>
                    <a:pt x="659" y="881"/>
                    <a:pt x="657" y="887"/>
                    <a:pt x="655" y="892"/>
                  </a:cubicBezTo>
                  <a:cubicBezTo>
                    <a:pt x="649" y="915"/>
                    <a:pt x="647" y="940"/>
                    <a:pt x="653" y="963"/>
                  </a:cubicBezTo>
                  <a:cubicBezTo>
                    <a:pt x="655" y="973"/>
                    <a:pt x="658" y="983"/>
                    <a:pt x="663" y="992"/>
                  </a:cubicBezTo>
                  <a:cubicBezTo>
                    <a:pt x="668" y="1004"/>
                    <a:pt x="675" y="1015"/>
                    <a:pt x="684" y="1026"/>
                  </a:cubicBezTo>
                  <a:cubicBezTo>
                    <a:pt x="684" y="1027"/>
                    <a:pt x="685" y="1028"/>
                    <a:pt x="686" y="1029"/>
                  </a:cubicBezTo>
                  <a:cubicBezTo>
                    <a:pt x="687" y="1030"/>
                    <a:pt x="688" y="1031"/>
                    <a:pt x="689" y="1032"/>
                  </a:cubicBezTo>
                  <a:cubicBezTo>
                    <a:pt x="691" y="1034"/>
                    <a:pt x="693" y="1037"/>
                    <a:pt x="695" y="1039"/>
                  </a:cubicBezTo>
                  <a:cubicBezTo>
                    <a:pt x="697" y="1040"/>
                    <a:pt x="697" y="1040"/>
                    <a:pt x="697" y="1040"/>
                  </a:cubicBezTo>
                  <a:cubicBezTo>
                    <a:pt x="697" y="1041"/>
                    <a:pt x="698" y="1042"/>
                    <a:pt x="699" y="1043"/>
                  </a:cubicBezTo>
                  <a:cubicBezTo>
                    <a:pt x="706" y="1049"/>
                    <a:pt x="706" y="1049"/>
                    <a:pt x="706" y="1049"/>
                  </a:cubicBezTo>
                  <a:cubicBezTo>
                    <a:pt x="709" y="1052"/>
                    <a:pt x="709" y="1052"/>
                    <a:pt x="709" y="1052"/>
                  </a:cubicBezTo>
                  <a:cubicBezTo>
                    <a:pt x="713" y="1054"/>
                    <a:pt x="713" y="1054"/>
                    <a:pt x="713" y="1054"/>
                  </a:cubicBezTo>
                  <a:cubicBezTo>
                    <a:pt x="714" y="1055"/>
                    <a:pt x="715" y="1056"/>
                    <a:pt x="717" y="1057"/>
                  </a:cubicBezTo>
                  <a:cubicBezTo>
                    <a:pt x="717" y="1058"/>
                    <a:pt x="718" y="1059"/>
                    <a:pt x="719" y="1060"/>
                  </a:cubicBezTo>
                  <a:cubicBezTo>
                    <a:pt x="727" y="1065"/>
                    <a:pt x="727" y="1065"/>
                    <a:pt x="727" y="1065"/>
                  </a:cubicBezTo>
                  <a:cubicBezTo>
                    <a:pt x="729" y="1067"/>
                    <a:pt x="732" y="1068"/>
                    <a:pt x="734" y="1070"/>
                  </a:cubicBezTo>
                  <a:cubicBezTo>
                    <a:pt x="737" y="1071"/>
                    <a:pt x="739" y="1073"/>
                    <a:pt x="742" y="1074"/>
                  </a:cubicBezTo>
                  <a:cubicBezTo>
                    <a:pt x="743" y="1075"/>
                    <a:pt x="744" y="1075"/>
                    <a:pt x="744" y="1076"/>
                  </a:cubicBezTo>
                  <a:cubicBezTo>
                    <a:pt x="754" y="1081"/>
                    <a:pt x="764" y="1086"/>
                    <a:pt x="773" y="1090"/>
                  </a:cubicBezTo>
                  <a:cubicBezTo>
                    <a:pt x="783" y="1094"/>
                    <a:pt x="793" y="1098"/>
                    <a:pt x="803" y="1101"/>
                  </a:cubicBezTo>
                  <a:cubicBezTo>
                    <a:pt x="804" y="1101"/>
                    <a:pt x="804" y="1101"/>
                    <a:pt x="805" y="1102"/>
                  </a:cubicBezTo>
                  <a:cubicBezTo>
                    <a:pt x="814" y="1105"/>
                    <a:pt x="824" y="1107"/>
                    <a:pt x="833" y="1110"/>
                  </a:cubicBezTo>
                  <a:cubicBezTo>
                    <a:pt x="843" y="1113"/>
                    <a:pt x="853" y="1115"/>
                    <a:pt x="863" y="1117"/>
                  </a:cubicBezTo>
                  <a:cubicBezTo>
                    <a:pt x="866" y="1118"/>
                    <a:pt x="869" y="1118"/>
                    <a:pt x="872" y="1119"/>
                  </a:cubicBezTo>
                  <a:cubicBezTo>
                    <a:pt x="879" y="1120"/>
                    <a:pt x="887" y="1122"/>
                    <a:pt x="894" y="1123"/>
                  </a:cubicBezTo>
                  <a:cubicBezTo>
                    <a:pt x="905" y="1125"/>
                    <a:pt x="915" y="1126"/>
                    <a:pt x="925" y="1128"/>
                  </a:cubicBezTo>
                  <a:cubicBezTo>
                    <a:pt x="936" y="1129"/>
                    <a:pt x="946" y="1131"/>
                    <a:pt x="957" y="1132"/>
                  </a:cubicBezTo>
                  <a:cubicBezTo>
                    <a:pt x="967" y="1133"/>
                    <a:pt x="978" y="1134"/>
                    <a:pt x="988" y="1135"/>
                  </a:cubicBezTo>
                  <a:cubicBezTo>
                    <a:pt x="995" y="1135"/>
                    <a:pt x="1001" y="1136"/>
                    <a:pt x="1008" y="1136"/>
                  </a:cubicBezTo>
                  <a:cubicBezTo>
                    <a:pt x="1012" y="1137"/>
                    <a:pt x="1016" y="1137"/>
                    <a:pt x="1020" y="1137"/>
                  </a:cubicBezTo>
                  <a:cubicBezTo>
                    <a:pt x="1030" y="1138"/>
                    <a:pt x="1041" y="1139"/>
                    <a:pt x="1052" y="1139"/>
                  </a:cubicBezTo>
                  <a:cubicBezTo>
                    <a:pt x="1062" y="1140"/>
                    <a:pt x="1073" y="1140"/>
                    <a:pt x="1083" y="1140"/>
                  </a:cubicBezTo>
                  <a:cubicBezTo>
                    <a:pt x="1094" y="1141"/>
                    <a:pt x="1105" y="1141"/>
                    <a:pt x="1115" y="1141"/>
                  </a:cubicBezTo>
                  <a:cubicBezTo>
                    <a:pt x="1125" y="1142"/>
                    <a:pt x="1135" y="1142"/>
                    <a:pt x="1145" y="1142"/>
                  </a:cubicBezTo>
                  <a:cubicBezTo>
                    <a:pt x="1146" y="1142"/>
                    <a:pt x="1147" y="1142"/>
                    <a:pt x="1147" y="1142"/>
                  </a:cubicBezTo>
                  <a:cubicBezTo>
                    <a:pt x="1158" y="1142"/>
                    <a:pt x="1169" y="1142"/>
                    <a:pt x="1180" y="1142"/>
                  </a:cubicBezTo>
                  <a:cubicBezTo>
                    <a:pt x="1190" y="1142"/>
                    <a:pt x="1201" y="1142"/>
                    <a:pt x="1212" y="1142"/>
                  </a:cubicBezTo>
                  <a:cubicBezTo>
                    <a:pt x="1223" y="1142"/>
                    <a:pt x="1233" y="1142"/>
                    <a:pt x="1244" y="1142"/>
                  </a:cubicBezTo>
                  <a:cubicBezTo>
                    <a:pt x="1255" y="1142"/>
                    <a:pt x="1265" y="1142"/>
                    <a:pt x="1276" y="1142"/>
                  </a:cubicBezTo>
                  <a:cubicBezTo>
                    <a:pt x="1278" y="1142"/>
                    <a:pt x="1280" y="1142"/>
                    <a:pt x="1282" y="1142"/>
                  </a:cubicBezTo>
                  <a:cubicBezTo>
                    <a:pt x="1291" y="1142"/>
                    <a:pt x="1299" y="1142"/>
                    <a:pt x="1308" y="1142"/>
                  </a:cubicBezTo>
                  <a:cubicBezTo>
                    <a:pt x="1319" y="1142"/>
                    <a:pt x="1330" y="1142"/>
                    <a:pt x="1341" y="1142"/>
                  </a:cubicBezTo>
                  <a:cubicBezTo>
                    <a:pt x="1344" y="1143"/>
                    <a:pt x="1347" y="1143"/>
                    <a:pt x="1350" y="1143"/>
                  </a:cubicBezTo>
                  <a:cubicBezTo>
                    <a:pt x="1358" y="1143"/>
                    <a:pt x="1358" y="1143"/>
                    <a:pt x="1358" y="1143"/>
                  </a:cubicBezTo>
                  <a:cubicBezTo>
                    <a:pt x="1360" y="1143"/>
                    <a:pt x="1360" y="1143"/>
                    <a:pt x="1360" y="1143"/>
                  </a:cubicBezTo>
                  <a:cubicBezTo>
                    <a:pt x="1363" y="1143"/>
                    <a:pt x="1363" y="1143"/>
                    <a:pt x="1363" y="1143"/>
                  </a:cubicBezTo>
                  <a:cubicBezTo>
                    <a:pt x="1367" y="1143"/>
                    <a:pt x="1367" y="1143"/>
                    <a:pt x="1367" y="1143"/>
                  </a:cubicBezTo>
                  <a:cubicBezTo>
                    <a:pt x="1373" y="1142"/>
                    <a:pt x="1373" y="1142"/>
                    <a:pt x="1373" y="1142"/>
                  </a:cubicBezTo>
                  <a:cubicBezTo>
                    <a:pt x="1384" y="1142"/>
                    <a:pt x="1384" y="1142"/>
                    <a:pt x="1384" y="1142"/>
                  </a:cubicBezTo>
                  <a:cubicBezTo>
                    <a:pt x="1405" y="1142"/>
                    <a:pt x="1405" y="1142"/>
                    <a:pt x="1405" y="1142"/>
                  </a:cubicBezTo>
                  <a:cubicBezTo>
                    <a:pt x="1418" y="1142"/>
                    <a:pt x="1418" y="1142"/>
                    <a:pt x="1418" y="1142"/>
                  </a:cubicBezTo>
                  <a:cubicBezTo>
                    <a:pt x="1437" y="1141"/>
                    <a:pt x="1437" y="1141"/>
                    <a:pt x="1437" y="1141"/>
                  </a:cubicBezTo>
                  <a:cubicBezTo>
                    <a:pt x="1470" y="1141"/>
                    <a:pt x="1470" y="1141"/>
                    <a:pt x="1470" y="1141"/>
                  </a:cubicBezTo>
                  <a:cubicBezTo>
                    <a:pt x="1502" y="1140"/>
                    <a:pt x="1502" y="1140"/>
                    <a:pt x="1502" y="1140"/>
                  </a:cubicBezTo>
                  <a:cubicBezTo>
                    <a:pt x="1534" y="1140"/>
                    <a:pt x="1534" y="1140"/>
                    <a:pt x="1534" y="1140"/>
                  </a:cubicBezTo>
                  <a:cubicBezTo>
                    <a:pt x="1567" y="1139"/>
                    <a:pt x="1567" y="1139"/>
                    <a:pt x="1567" y="1139"/>
                  </a:cubicBezTo>
                  <a:cubicBezTo>
                    <a:pt x="1599" y="1139"/>
                    <a:pt x="1599" y="1139"/>
                    <a:pt x="1599" y="1139"/>
                  </a:cubicBezTo>
                  <a:cubicBezTo>
                    <a:pt x="1631" y="1138"/>
                    <a:pt x="1631" y="1138"/>
                    <a:pt x="1631" y="1138"/>
                  </a:cubicBezTo>
                  <a:cubicBezTo>
                    <a:pt x="1664" y="1138"/>
                    <a:pt x="1664" y="1138"/>
                    <a:pt x="1664" y="1138"/>
                  </a:cubicBezTo>
                  <a:cubicBezTo>
                    <a:pt x="1691" y="1137"/>
                    <a:pt x="1691" y="1137"/>
                    <a:pt x="1691" y="1137"/>
                  </a:cubicBezTo>
                  <a:cubicBezTo>
                    <a:pt x="1693" y="1137"/>
                    <a:pt x="1695" y="1137"/>
                    <a:pt x="1696" y="1137"/>
                  </a:cubicBezTo>
                  <a:cubicBezTo>
                    <a:pt x="1707" y="1137"/>
                    <a:pt x="1718" y="1137"/>
                    <a:pt x="1728" y="1137"/>
                  </a:cubicBezTo>
                  <a:cubicBezTo>
                    <a:pt x="1739" y="1137"/>
                    <a:pt x="1750" y="1137"/>
                    <a:pt x="1760" y="1138"/>
                  </a:cubicBezTo>
                  <a:cubicBezTo>
                    <a:pt x="1771" y="1138"/>
                    <a:pt x="1782" y="1138"/>
                    <a:pt x="1792" y="1139"/>
                  </a:cubicBezTo>
                  <a:cubicBezTo>
                    <a:pt x="1803" y="1139"/>
                    <a:pt x="1814" y="1140"/>
                    <a:pt x="1824" y="1140"/>
                  </a:cubicBezTo>
                  <a:cubicBezTo>
                    <a:pt x="1825" y="1140"/>
                    <a:pt x="1826" y="1140"/>
                    <a:pt x="1827" y="1140"/>
                  </a:cubicBezTo>
                  <a:cubicBezTo>
                    <a:pt x="1837" y="1141"/>
                    <a:pt x="1846" y="1142"/>
                    <a:pt x="1856" y="1142"/>
                  </a:cubicBezTo>
                  <a:cubicBezTo>
                    <a:pt x="1867" y="1143"/>
                    <a:pt x="1877" y="1144"/>
                    <a:pt x="1888" y="1145"/>
                  </a:cubicBezTo>
                  <a:cubicBezTo>
                    <a:pt x="1898" y="1146"/>
                    <a:pt x="1909" y="1146"/>
                    <a:pt x="1919" y="1147"/>
                  </a:cubicBezTo>
                  <a:cubicBezTo>
                    <a:pt x="1930" y="1148"/>
                    <a:pt x="1940" y="1150"/>
                    <a:pt x="1951" y="1151"/>
                  </a:cubicBezTo>
                  <a:cubicBezTo>
                    <a:pt x="1955" y="1151"/>
                    <a:pt x="1959" y="1152"/>
                    <a:pt x="1963" y="1152"/>
                  </a:cubicBezTo>
                  <a:cubicBezTo>
                    <a:pt x="1969" y="1153"/>
                    <a:pt x="1976" y="1154"/>
                    <a:pt x="1982" y="1154"/>
                  </a:cubicBezTo>
                  <a:cubicBezTo>
                    <a:pt x="1992" y="1156"/>
                    <a:pt x="2003" y="1157"/>
                    <a:pt x="2013" y="1159"/>
                  </a:cubicBezTo>
                  <a:cubicBezTo>
                    <a:pt x="2024" y="1160"/>
                    <a:pt x="2034" y="1162"/>
                    <a:pt x="2044" y="1163"/>
                  </a:cubicBezTo>
                  <a:cubicBezTo>
                    <a:pt x="2055" y="1165"/>
                    <a:pt x="2065" y="1166"/>
                    <a:pt x="2075" y="1168"/>
                  </a:cubicBezTo>
                  <a:cubicBezTo>
                    <a:pt x="2086" y="1170"/>
                    <a:pt x="2096" y="1172"/>
                    <a:pt x="2106" y="1173"/>
                  </a:cubicBezTo>
                  <a:cubicBezTo>
                    <a:pt x="2117" y="1175"/>
                    <a:pt x="2127" y="1177"/>
                    <a:pt x="2137" y="1179"/>
                  </a:cubicBezTo>
                  <a:cubicBezTo>
                    <a:pt x="2147" y="1181"/>
                    <a:pt x="2158" y="1183"/>
                    <a:pt x="2168" y="1186"/>
                  </a:cubicBezTo>
                  <a:cubicBezTo>
                    <a:pt x="2178" y="1188"/>
                    <a:pt x="2188" y="1190"/>
                    <a:pt x="2198" y="1192"/>
                  </a:cubicBezTo>
                  <a:cubicBezTo>
                    <a:pt x="2209" y="1195"/>
                    <a:pt x="2219" y="1197"/>
                    <a:pt x="2229" y="1199"/>
                  </a:cubicBezTo>
                  <a:cubicBezTo>
                    <a:pt x="2230" y="1200"/>
                    <a:pt x="2230" y="1200"/>
                    <a:pt x="2231" y="1200"/>
                  </a:cubicBezTo>
                  <a:cubicBezTo>
                    <a:pt x="2241" y="1202"/>
                    <a:pt x="2250" y="1205"/>
                    <a:pt x="2259" y="1207"/>
                  </a:cubicBezTo>
                  <a:cubicBezTo>
                    <a:pt x="2269" y="1210"/>
                    <a:pt x="2280" y="1212"/>
                    <a:pt x="2290" y="1215"/>
                  </a:cubicBezTo>
                  <a:cubicBezTo>
                    <a:pt x="2300" y="1218"/>
                    <a:pt x="2310" y="1221"/>
                    <a:pt x="2320" y="1224"/>
                  </a:cubicBezTo>
                  <a:cubicBezTo>
                    <a:pt x="2330" y="1227"/>
                    <a:pt x="2340" y="1230"/>
                    <a:pt x="2350" y="1233"/>
                  </a:cubicBezTo>
                  <a:cubicBezTo>
                    <a:pt x="2360" y="1236"/>
                    <a:pt x="2370" y="1239"/>
                    <a:pt x="2380" y="1242"/>
                  </a:cubicBezTo>
                  <a:cubicBezTo>
                    <a:pt x="2390" y="1245"/>
                    <a:pt x="2400" y="1249"/>
                    <a:pt x="2410" y="1252"/>
                  </a:cubicBezTo>
                  <a:cubicBezTo>
                    <a:pt x="2420" y="1255"/>
                    <a:pt x="2430" y="1259"/>
                    <a:pt x="2440" y="1262"/>
                  </a:cubicBezTo>
                  <a:cubicBezTo>
                    <a:pt x="2449" y="1266"/>
                    <a:pt x="2459" y="1269"/>
                    <a:pt x="2469" y="1273"/>
                  </a:cubicBezTo>
                  <a:cubicBezTo>
                    <a:pt x="2476" y="1276"/>
                    <a:pt x="2484" y="1279"/>
                    <a:pt x="2491" y="1281"/>
                  </a:cubicBezTo>
                  <a:cubicBezTo>
                    <a:pt x="2493" y="1282"/>
                    <a:pt x="2496" y="1283"/>
                    <a:pt x="2499" y="1285"/>
                  </a:cubicBezTo>
                  <a:cubicBezTo>
                    <a:pt x="2509" y="1288"/>
                    <a:pt x="2518" y="1292"/>
                    <a:pt x="2528" y="1296"/>
                  </a:cubicBezTo>
                  <a:cubicBezTo>
                    <a:pt x="2538" y="1300"/>
                    <a:pt x="2548" y="1305"/>
                    <a:pt x="2557" y="1309"/>
                  </a:cubicBezTo>
                  <a:cubicBezTo>
                    <a:pt x="2567" y="1313"/>
                    <a:pt x="2577" y="1317"/>
                    <a:pt x="2587" y="1322"/>
                  </a:cubicBezTo>
                  <a:cubicBezTo>
                    <a:pt x="2596" y="1326"/>
                    <a:pt x="2606" y="1331"/>
                    <a:pt x="2616" y="1335"/>
                  </a:cubicBezTo>
                  <a:cubicBezTo>
                    <a:pt x="2625" y="1340"/>
                    <a:pt x="2635" y="1344"/>
                    <a:pt x="2644" y="1349"/>
                  </a:cubicBezTo>
                  <a:cubicBezTo>
                    <a:pt x="2654" y="1354"/>
                    <a:pt x="2664" y="1359"/>
                    <a:pt x="2673" y="1364"/>
                  </a:cubicBezTo>
                  <a:cubicBezTo>
                    <a:pt x="2683" y="1369"/>
                    <a:pt x="2692" y="1374"/>
                    <a:pt x="2702" y="1379"/>
                  </a:cubicBezTo>
                  <a:cubicBezTo>
                    <a:pt x="2711" y="1384"/>
                    <a:pt x="2721" y="1389"/>
                    <a:pt x="2730" y="1395"/>
                  </a:cubicBezTo>
                  <a:cubicBezTo>
                    <a:pt x="2732" y="1396"/>
                    <a:pt x="2734" y="1397"/>
                    <a:pt x="2736" y="1398"/>
                  </a:cubicBezTo>
                  <a:cubicBezTo>
                    <a:pt x="2744" y="1402"/>
                    <a:pt x="2751" y="1407"/>
                    <a:pt x="2759" y="1411"/>
                  </a:cubicBezTo>
                  <a:cubicBezTo>
                    <a:pt x="2768" y="1417"/>
                    <a:pt x="2777" y="1423"/>
                    <a:pt x="2787" y="1428"/>
                  </a:cubicBezTo>
                  <a:cubicBezTo>
                    <a:pt x="2796" y="1434"/>
                    <a:pt x="2806" y="1440"/>
                    <a:pt x="2815" y="1446"/>
                  </a:cubicBezTo>
                  <a:cubicBezTo>
                    <a:pt x="2824" y="1452"/>
                    <a:pt x="2833" y="1458"/>
                    <a:pt x="2843" y="1465"/>
                  </a:cubicBezTo>
                  <a:cubicBezTo>
                    <a:pt x="2846" y="1466"/>
                    <a:pt x="2848" y="1468"/>
                    <a:pt x="2851" y="1470"/>
                  </a:cubicBezTo>
                  <a:cubicBezTo>
                    <a:pt x="2858" y="1475"/>
                    <a:pt x="2864" y="1479"/>
                    <a:pt x="2870" y="1484"/>
                  </a:cubicBezTo>
                  <a:cubicBezTo>
                    <a:pt x="2880" y="1490"/>
                    <a:pt x="2889" y="1497"/>
                    <a:pt x="2898" y="1504"/>
                  </a:cubicBezTo>
                  <a:cubicBezTo>
                    <a:pt x="2907" y="1510"/>
                    <a:pt x="2916" y="1517"/>
                    <a:pt x="2925" y="1524"/>
                  </a:cubicBezTo>
                  <a:cubicBezTo>
                    <a:pt x="2934" y="1532"/>
                    <a:pt x="2943" y="1539"/>
                    <a:pt x="2952" y="1546"/>
                  </a:cubicBezTo>
                  <a:cubicBezTo>
                    <a:pt x="2955" y="1548"/>
                    <a:pt x="2957" y="1550"/>
                    <a:pt x="2960" y="1552"/>
                  </a:cubicBezTo>
                  <a:cubicBezTo>
                    <a:pt x="2966" y="1558"/>
                    <a:pt x="2973" y="1563"/>
                    <a:pt x="2979" y="1569"/>
                  </a:cubicBezTo>
                  <a:cubicBezTo>
                    <a:pt x="2988" y="1576"/>
                    <a:pt x="2997" y="1584"/>
                    <a:pt x="3006" y="1592"/>
                  </a:cubicBezTo>
                  <a:cubicBezTo>
                    <a:pt x="3015" y="1600"/>
                    <a:pt x="3023" y="1608"/>
                    <a:pt x="3032" y="1616"/>
                  </a:cubicBezTo>
                  <a:cubicBezTo>
                    <a:pt x="3041" y="1625"/>
                    <a:pt x="3049" y="1633"/>
                    <a:pt x="3057" y="1641"/>
                  </a:cubicBezTo>
                  <a:cubicBezTo>
                    <a:pt x="3065" y="1649"/>
                    <a:pt x="3073" y="1657"/>
                    <a:pt x="3080" y="1665"/>
                  </a:cubicBezTo>
                  <a:cubicBezTo>
                    <a:pt x="3089" y="1674"/>
                    <a:pt x="3097" y="1683"/>
                    <a:pt x="3106" y="1693"/>
                  </a:cubicBezTo>
                  <a:cubicBezTo>
                    <a:pt x="3114" y="1702"/>
                    <a:pt x="3123" y="1712"/>
                    <a:pt x="3131" y="1722"/>
                  </a:cubicBezTo>
                  <a:cubicBezTo>
                    <a:pt x="3136" y="1728"/>
                    <a:pt x="3141" y="1734"/>
                    <a:pt x="3146" y="1741"/>
                  </a:cubicBezTo>
                  <a:cubicBezTo>
                    <a:pt x="3150" y="1745"/>
                    <a:pt x="3153" y="1749"/>
                    <a:pt x="3156" y="1753"/>
                  </a:cubicBezTo>
                  <a:cubicBezTo>
                    <a:pt x="3160" y="1758"/>
                    <a:pt x="3164" y="1763"/>
                    <a:pt x="3167" y="1767"/>
                  </a:cubicBezTo>
                  <a:cubicBezTo>
                    <a:pt x="3172" y="1773"/>
                    <a:pt x="3176" y="1779"/>
                    <a:pt x="3181" y="1786"/>
                  </a:cubicBezTo>
                  <a:cubicBezTo>
                    <a:pt x="3183" y="1789"/>
                    <a:pt x="3185" y="1792"/>
                    <a:pt x="3187" y="1795"/>
                  </a:cubicBezTo>
                  <a:cubicBezTo>
                    <a:pt x="3193" y="1803"/>
                    <a:pt x="3199" y="1812"/>
                    <a:pt x="3205" y="1820"/>
                  </a:cubicBezTo>
                  <a:cubicBezTo>
                    <a:pt x="3205" y="1821"/>
                    <a:pt x="3206" y="1822"/>
                    <a:pt x="3206" y="1823"/>
                  </a:cubicBezTo>
                  <a:cubicBezTo>
                    <a:pt x="3213" y="1832"/>
                    <a:pt x="3219" y="1842"/>
                    <a:pt x="3225" y="1851"/>
                  </a:cubicBezTo>
                  <a:cubicBezTo>
                    <a:pt x="3226" y="1853"/>
                    <a:pt x="3227" y="1855"/>
                    <a:pt x="3228" y="1857"/>
                  </a:cubicBezTo>
                  <a:cubicBezTo>
                    <a:pt x="3236" y="1869"/>
                    <a:pt x="3244" y="1882"/>
                    <a:pt x="3251" y="1895"/>
                  </a:cubicBezTo>
                  <a:cubicBezTo>
                    <a:pt x="3259" y="1909"/>
                    <a:pt x="3266" y="1923"/>
                    <a:pt x="3273" y="1937"/>
                  </a:cubicBezTo>
                  <a:cubicBezTo>
                    <a:pt x="3279" y="1948"/>
                    <a:pt x="3284" y="1959"/>
                    <a:pt x="3289" y="1970"/>
                  </a:cubicBezTo>
                  <a:cubicBezTo>
                    <a:pt x="3291" y="1974"/>
                    <a:pt x="3293" y="1979"/>
                    <a:pt x="3295" y="1983"/>
                  </a:cubicBezTo>
                  <a:cubicBezTo>
                    <a:pt x="3302" y="1999"/>
                    <a:pt x="3309" y="2015"/>
                    <a:pt x="3316" y="2032"/>
                  </a:cubicBezTo>
                  <a:cubicBezTo>
                    <a:pt x="3322" y="2050"/>
                    <a:pt x="3329" y="2069"/>
                    <a:pt x="3335" y="2087"/>
                  </a:cubicBezTo>
                  <a:cubicBezTo>
                    <a:pt x="3336" y="2090"/>
                    <a:pt x="3337" y="2093"/>
                    <a:pt x="3338" y="2097"/>
                  </a:cubicBezTo>
                  <a:cubicBezTo>
                    <a:pt x="3343" y="2113"/>
                    <a:pt x="3347" y="2130"/>
                    <a:pt x="3352" y="2146"/>
                  </a:cubicBezTo>
                  <a:cubicBezTo>
                    <a:pt x="3373" y="2146"/>
                    <a:pt x="3373" y="2146"/>
                    <a:pt x="3373" y="2146"/>
                  </a:cubicBezTo>
                  <a:cubicBezTo>
                    <a:pt x="3371" y="2136"/>
                    <a:pt x="3368" y="2126"/>
                    <a:pt x="3365" y="21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0" y="1825625"/>
              <a:ext cx="5667375" cy="5073650"/>
            </a:xfrm>
            <a:custGeom>
              <a:avLst/>
              <a:gdLst>
                <a:gd name="T0" fmla="*/ 2234 w 2234"/>
                <a:gd name="T1" fmla="*/ 1809 h 1999"/>
                <a:gd name="T2" fmla="*/ 2223 w 2234"/>
                <a:gd name="T3" fmla="*/ 1712 h 1999"/>
                <a:gd name="T4" fmla="*/ 2172 w 2234"/>
                <a:gd name="T5" fmla="*/ 1596 h 1999"/>
                <a:gd name="T6" fmla="*/ 2110 w 2234"/>
                <a:gd name="T7" fmla="*/ 1522 h 1999"/>
                <a:gd name="T8" fmla="*/ 2042 w 2234"/>
                <a:gd name="T9" fmla="*/ 1465 h 1999"/>
                <a:gd name="T10" fmla="*/ 1962 w 2234"/>
                <a:gd name="T11" fmla="*/ 1413 h 1999"/>
                <a:gd name="T12" fmla="*/ 1897 w 2234"/>
                <a:gd name="T13" fmla="*/ 1382 h 1999"/>
                <a:gd name="T14" fmla="*/ 1698 w 2234"/>
                <a:gd name="T15" fmla="*/ 1328 h 1999"/>
                <a:gd name="T16" fmla="*/ 1491 w 2234"/>
                <a:gd name="T17" fmla="*/ 1304 h 1999"/>
                <a:gd name="T18" fmla="*/ 1282 w 2234"/>
                <a:gd name="T19" fmla="*/ 1291 h 1999"/>
                <a:gd name="T20" fmla="*/ 1049 w 2234"/>
                <a:gd name="T21" fmla="*/ 1279 h 1999"/>
                <a:gd name="T22" fmla="*/ 842 w 2234"/>
                <a:gd name="T23" fmla="*/ 1260 h 1999"/>
                <a:gd name="T24" fmla="*/ 640 w 2234"/>
                <a:gd name="T25" fmla="*/ 1230 h 1999"/>
                <a:gd name="T26" fmla="*/ 453 w 2234"/>
                <a:gd name="T27" fmla="*/ 1187 h 1999"/>
                <a:gd name="T28" fmla="*/ 272 w 2234"/>
                <a:gd name="T29" fmla="*/ 1119 h 1999"/>
                <a:gd name="T30" fmla="*/ 130 w 2234"/>
                <a:gd name="T31" fmla="*/ 1012 h 1999"/>
                <a:gd name="T32" fmla="*/ 93 w 2234"/>
                <a:gd name="T33" fmla="*/ 950 h 1999"/>
                <a:gd name="T34" fmla="*/ 107 w 2234"/>
                <a:gd name="T35" fmla="*/ 760 h 1999"/>
                <a:gd name="T36" fmla="*/ 159 w 2234"/>
                <a:gd name="T37" fmla="*/ 689 h 1999"/>
                <a:gd name="T38" fmla="*/ 299 w 2234"/>
                <a:gd name="T39" fmla="*/ 582 h 1999"/>
                <a:gd name="T40" fmla="*/ 511 w 2234"/>
                <a:gd name="T41" fmla="*/ 494 h 1999"/>
                <a:gd name="T42" fmla="*/ 711 w 2234"/>
                <a:gd name="T43" fmla="*/ 441 h 1999"/>
                <a:gd name="T44" fmla="*/ 940 w 2234"/>
                <a:gd name="T45" fmla="*/ 369 h 1999"/>
                <a:gd name="T46" fmla="*/ 1051 w 2234"/>
                <a:gd name="T47" fmla="*/ 208 h 1999"/>
                <a:gd name="T48" fmla="*/ 992 w 2234"/>
                <a:gd name="T49" fmla="*/ 125 h 1999"/>
                <a:gd name="T50" fmla="*/ 843 w 2234"/>
                <a:gd name="T51" fmla="*/ 58 h 1999"/>
                <a:gd name="T52" fmla="*/ 637 w 2234"/>
                <a:gd name="T53" fmla="*/ 32 h 1999"/>
                <a:gd name="T54" fmla="*/ 443 w 2234"/>
                <a:gd name="T55" fmla="*/ 19 h 1999"/>
                <a:gd name="T56" fmla="*/ 218 w 2234"/>
                <a:gd name="T57" fmla="*/ 9 h 1999"/>
                <a:gd name="T58" fmla="*/ 8 w 2234"/>
                <a:gd name="T59" fmla="*/ 0 h 1999"/>
                <a:gd name="T60" fmla="*/ 153 w 2234"/>
                <a:gd name="T61" fmla="*/ 15 h 1999"/>
                <a:gd name="T62" fmla="*/ 386 w 2234"/>
                <a:gd name="T63" fmla="*/ 26 h 1999"/>
                <a:gd name="T64" fmla="*/ 595 w 2234"/>
                <a:gd name="T65" fmla="*/ 38 h 1999"/>
                <a:gd name="T66" fmla="*/ 801 w 2234"/>
                <a:gd name="T67" fmla="*/ 59 h 1999"/>
                <a:gd name="T68" fmla="*/ 954 w 2234"/>
                <a:gd name="T69" fmla="*/ 109 h 1999"/>
                <a:gd name="T70" fmla="*/ 1036 w 2234"/>
                <a:gd name="T71" fmla="*/ 195 h 1999"/>
                <a:gd name="T72" fmla="*/ 965 w 2234"/>
                <a:gd name="T73" fmla="*/ 340 h 1999"/>
                <a:gd name="T74" fmla="*/ 733 w 2234"/>
                <a:gd name="T75" fmla="*/ 423 h 1999"/>
                <a:gd name="T76" fmla="*/ 516 w 2234"/>
                <a:gd name="T77" fmla="*/ 478 h 1999"/>
                <a:gd name="T78" fmla="*/ 299 w 2234"/>
                <a:gd name="T79" fmla="*/ 565 h 1999"/>
                <a:gd name="T80" fmla="*/ 171 w 2234"/>
                <a:gd name="T81" fmla="*/ 655 h 1999"/>
                <a:gd name="T82" fmla="*/ 101 w 2234"/>
                <a:gd name="T83" fmla="*/ 741 h 1999"/>
                <a:gd name="T84" fmla="*/ 72 w 2234"/>
                <a:gd name="T85" fmla="*/ 927 h 1999"/>
                <a:gd name="T86" fmla="*/ 103 w 2234"/>
                <a:gd name="T87" fmla="*/ 995 h 1999"/>
                <a:gd name="T88" fmla="*/ 225 w 2234"/>
                <a:gd name="T89" fmla="*/ 1107 h 1999"/>
                <a:gd name="T90" fmla="*/ 395 w 2234"/>
                <a:gd name="T91" fmla="*/ 1184 h 1999"/>
                <a:gd name="T92" fmla="*/ 594 w 2234"/>
                <a:gd name="T93" fmla="*/ 1236 h 1999"/>
                <a:gd name="T94" fmla="*/ 798 w 2234"/>
                <a:gd name="T95" fmla="*/ 1270 h 1999"/>
                <a:gd name="T96" fmla="*/ 1004 w 2234"/>
                <a:gd name="T97" fmla="*/ 1292 h 1999"/>
                <a:gd name="T98" fmla="*/ 1213 w 2234"/>
                <a:gd name="T99" fmla="*/ 1305 h 1999"/>
                <a:gd name="T100" fmla="*/ 1422 w 2234"/>
                <a:gd name="T101" fmla="*/ 1316 h 1999"/>
                <a:gd name="T102" fmla="*/ 1629 w 2234"/>
                <a:gd name="T103" fmla="*/ 1336 h 1999"/>
                <a:gd name="T104" fmla="*/ 1809 w 2234"/>
                <a:gd name="T105" fmla="*/ 1370 h 1999"/>
                <a:gd name="T106" fmla="*/ 1950 w 2234"/>
                <a:gd name="T107" fmla="*/ 1425 h 1999"/>
                <a:gd name="T108" fmla="*/ 2001 w 2234"/>
                <a:gd name="T109" fmla="*/ 1456 h 1999"/>
                <a:gd name="T110" fmla="*/ 2081 w 2234"/>
                <a:gd name="T111" fmla="*/ 1516 h 1999"/>
                <a:gd name="T112" fmla="*/ 2152 w 2234"/>
                <a:gd name="T113" fmla="*/ 1598 h 1999"/>
                <a:gd name="T114" fmla="*/ 2200 w 2234"/>
                <a:gd name="T115" fmla="*/ 1699 h 1999"/>
                <a:gd name="T116" fmla="*/ 2214 w 2234"/>
                <a:gd name="T117" fmla="*/ 1805 h 1999"/>
                <a:gd name="T118" fmla="*/ 2184 w 2234"/>
                <a:gd name="T119" fmla="*/ 1971 h 1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4" h="1999">
                  <a:moveTo>
                    <a:pt x="2204" y="1980"/>
                  </a:moveTo>
                  <a:cubicBezTo>
                    <a:pt x="2206" y="1971"/>
                    <a:pt x="2206" y="1971"/>
                    <a:pt x="2206" y="1971"/>
                  </a:cubicBezTo>
                  <a:cubicBezTo>
                    <a:pt x="2208" y="1965"/>
                    <a:pt x="2210" y="1959"/>
                    <a:pt x="2212" y="1953"/>
                  </a:cubicBezTo>
                  <a:cubicBezTo>
                    <a:pt x="2214" y="1947"/>
                    <a:pt x="2215" y="1940"/>
                    <a:pt x="2217" y="1934"/>
                  </a:cubicBezTo>
                  <a:cubicBezTo>
                    <a:pt x="2218" y="1928"/>
                    <a:pt x="2220" y="1922"/>
                    <a:pt x="2221" y="1915"/>
                  </a:cubicBezTo>
                  <a:cubicBezTo>
                    <a:pt x="2223" y="1909"/>
                    <a:pt x="2224" y="1903"/>
                    <a:pt x="2225" y="1897"/>
                  </a:cubicBezTo>
                  <a:cubicBezTo>
                    <a:pt x="2227" y="1890"/>
                    <a:pt x="2228" y="1884"/>
                    <a:pt x="2229" y="1877"/>
                  </a:cubicBezTo>
                  <a:cubicBezTo>
                    <a:pt x="2231" y="1864"/>
                    <a:pt x="2232" y="1851"/>
                    <a:pt x="2233" y="1838"/>
                  </a:cubicBezTo>
                  <a:cubicBezTo>
                    <a:pt x="2234" y="1832"/>
                    <a:pt x="2234" y="1825"/>
                    <a:pt x="2234" y="1819"/>
                  </a:cubicBezTo>
                  <a:cubicBezTo>
                    <a:pt x="2234" y="1809"/>
                    <a:pt x="2234" y="1809"/>
                    <a:pt x="2234" y="1809"/>
                  </a:cubicBezTo>
                  <a:cubicBezTo>
                    <a:pt x="2234" y="1799"/>
                    <a:pt x="2234" y="1799"/>
                    <a:pt x="2234" y="1799"/>
                  </a:cubicBezTo>
                  <a:cubicBezTo>
                    <a:pt x="2234" y="1792"/>
                    <a:pt x="2234" y="1785"/>
                    <a:pt x="2233" y="1779"/>
                  </a:cubicBezTo>
                  <a:cubicBezTo>
                    <a:pt x="2233" y="1776"/>
                    <a:pt x="2233" y="1773"/>
                    <a:pt x="2232" y="1770"/>
                  </a:cubicBezTo>
                  <a:cubicBezTo>
                    <a:pt x="2232" y="1766"/>
                    <a:pt x="2232" y="1762"/>
                    <a:pt x="2231" y="1759"/>
                  </a:cubicBezTo>
                  <a:cubicBezTo>
                    <a:pt x="2231" y="1754"/>
                    <a:pt x="2231" y="1754"/>
                    <a:pt x="2231" y="1754"/>
                  </a:cubicBezTo>
                  <a:cubicBezTo>
                    <a:pt x="2230" y="1749"/>
                    <a:pt x="2230" y="1749"/>
                    <a:pt x="2230" y="1749"/>
                  </a:cubicBezTo>
                  <a:cubicBezTo>
                    <a:pt x="2228" y="1739"/>
                    <a:pt x="2228" y="1739"/>
                    <a:pt x="2228" y="1739"/>
                  </a:cubicBezTo>
                  <a:cubicBezTo>
                    <a:pt x="2227" y="1729"/>
                    <a:pt x="2227" y="1729"/>
                    <a:pt x="2227" y="1729"/>
                  </a:cubicBezTo>
                  <a:cubicBezTo>
                    <a:pt x="2226" y="1725"/>
                    <a:pt x="2225" y="1722"/>
                    <a:pt x="2224" y="1719"/>
                  </a:cubicBezTo>
                  <a:cubicBezTo>
                    <a:pt x="2224" y="1716"/>
                    <a:pt x="2223" y="1714"/>
                    <a:pt x="2223" y="1712"/>
                  </a:cubicBezTo>
                  <a:cubicBezTo>
                    <a:pt x="2222" y="1708"/>
                    <a:pt x="2221" y="1703"/>
                    <a:pt x="2219" y="1699"/>
                  </a:cubicBezTo>
                  <a:cubicBezTo>
                    <a:pt x="2217" y="1693"/>
                    <a:pt x="2215" y="1686"/>
                    <a:pt x="2213" y="1680"/>
                  </a:cubicBezTo>
                  <a:cubicBezTo>
                    <a:pt x="2212" y="1676"/>
                    <a:pt x="2211" y="1673"/>
                    <a:pt x="2209" y="1669"/>
                  </a:cubicBezTo>
                  <a:cubicBezTo>
                    <a:pt x="2208" y="1666"/>
                    <a:pt x="2207" y="1663"/>
                    <a:pt x="2206" y="1660"/>
                  </a:cubicBezTo>
                  <a:cubicBezTo>
                    <a:pt x="2203" y="1654"/>
                    <a:pt x="2201" y="1648"/>
                    <a:pt x="2197" y="1642"/>
                  </a:cubicBezTo>
                  <a:cubicBezTo>
                    <a:pt x="2196" y="1639"/>
                    <a:pt x="2195" y="1637"/>
                    <a:pt x="2194" y="1635"/>
                  </a:cubicBezTo>
                  <a:cubicBezTo>
                    <a:pt x="2192" y="1631"/>
                    <a:pt x="2190" y="1627"/>
                    <a:pt x="2188" y="1623"/>
                  </a:cubicBezTo>
                  <a:cubicBezTo>
                    <a:pt x="2184" y="1617"/>
                    <a:pt x="2181" y="1611"/>
                    <a:pt x="2177" y="1605"/>
                  </a:cubicBezTo>
                  <a:cubicBezTo>
                    <a:pt x="2177" y="1605"/>
                    <a:pt x="2177" y="1605"/>
                    <a:pt x="2177" y="1605"/>
                  </a:cubicBezTo>
                  <a:cubicBezTo>
                    <a:pt x="2175" y="1602"/>
                    <a:pt x="2174" y="1599"/>
                    <a:pt x="2172" y="1596"/>
                  </a:cubicBezTo>
                  <a:cubicBezTo>
                    <a:pt x="2166" y="1588"/>
                    <a:pt x="2166" y="1588"/>
                    <a:pt x="2166" y="1588"/>
                  </a:cubicBezTo>
                  <a:cubicBezTo>
                    <a:pt x="2164" y="1585"/>
                    <a:pt x="2162" y="1582"/>
                    <a:pt x="2160" y="1579"/>
                  </a:cubicBezTo>
                  <a:cubicBezTo>
                    <a:pt x="2158" y="1577"/>
                    <a:pt x="2156" y="1574"/>
                    <a:pt x="2154" y="1571"/>
                  </a:cubicBezTo>
                  <a:cubicBezTo>
                    <a:pt x="2150" y="1566"/>
                    <a:pt x="2146" y="1561"/>
                    <a:pt x="2142" y="1557"/>
                  </a:cubicBezTo>
                  <a:cubicBezTo>
                    <a:pt x="2141" y="1556"/>
                    <a:pt x="2141" y="1555"/>
                    <a:pt x="2140" y="1555"/>
                  </a:cubicBezTo>
                  <a:cubicBezTo>
                    <a:pt x="2138" y="1552"/>
                    <a:pt x="2136" y="1549"/>
                    <a:pt x="2134" y="1547"/>
                  </a:cubicBezTo>
                  <a:cubicBezTo>
                    <a:pt x="2126" y="1539"/>
                    <a:pt x="2126" y="1539"/>
                    <a:pt x="2126" y="1539"/>
                  </a:cubicBezTo>
                  <a:cubicBezTo>
                    <a:pt x="2125" y="1538"/>
                    <a:pt x="2124" y="1537"/>
                    <a:pt x="2123" y="1536"/>
                  </a:cubicBezTo>
                  <a:cubicBezTo>
                    <a:pt x="2119" y="1532"/>
                    <a:pt x="2116" y="1528"/>
                    <a:pt x="2112" y="1524"/>
                  </a:cubicBezTo>
                  <a:cubicBezTo>
                    <a:pt x="2111" y="1523"/>
                    <a:pt x="2111" y="1523"/>
                    <a:pt x="2110" y="1522"/>
                  </a:cubicBezTo>
                  <a:cubicBezTo>
                    <a:pt x="2109" y="1522"/>
                    <a:pt x="2109" y="1521"/>
                    <a:pt x="2108" y="1520"/>
                  </a:cubicBezTo>
                  <a:cubicBezTo>
                    <a:pt x="2106" y="1518"/>
                    <a:pt x="2104" y="1516"/>
                    <a:pt x="2101" y="1514"/>
                  </a:cubicBezTo>
                  <a:cubicBezTo>
                    <a:pt x="2098" y="1511"/>
                    <a:pt x="2095" y="1508"/>
                    <a:pt x="2092" y="1506"/>
                  </a:cubicBezTo>
                  <a:cubicBezTo>
                    <a:pt x="2085" y="1498"/>
                    <a:pt x="2085" y="1498"/>
                    <a:pt x="2085" y="1498"/>
                  </a:cubicBezTo>
                  <a:cubicBezTo>
                    <a:pt x="2084" y="1498"/>
                    <a:pt x="2083" y="1497"/>
                    <a:pt x="2082" y="1496"/>
                  </a:cubicBezTo>
                  <a:cubicBezTo>
                    <a:pt x="2080" y="1495"/>
                    <a:pt x="2078" y="1493"/>
                    <a:pt x="2077" y="1492"/>
                  </a:cubicBezTo>
                  <a:cubicBezTo>
                    <a:pt x="2072" y="1488"/>
                    <a:pt x="2067" y="1484"/>
                    <a:pt x="2062" y="1480"/>
                  </a:cubicBezTo>
                  <a:cubicBezTo>
                    <a:pt x="2062" y="1479"/>
                    <a:pt x="2061" y="1479"/>
                    <a:pt x="2060" y="1478"/>
                  </a:cubicBezTo>
                  <a:cubicBezTo>
                    <a:pt x="2055" y="1473"/>
                    <a:pt x="2049" y="1470"/>
                    <a:pt x="2043" y="1465"/>
                  </a:cubicBezTo>
                  <a:cubicBezTo>
                    <a:pt x="2043" y="1465"/>
                    <a:pt x="2043" y="1465"/>
                    <a:pt x="2042" y="1465"/>
                  </a:cubicBezTo>
                  <a:cubicBezTo>
                    <a:pt x="2037" y="1461"/>
                    <a:pt x="2032" y="1457"/>
                    <a:pt x="2026" y="1453"/>
                  </a:cubicBezTo>
                  <a:cubicBezTo>
                    <a:pt x="2025" y="1452"/>
                    <a:pt x="2023" y="1451"/>
                    <a:pt x="2022" y="1450"/>
                  </a:cubicBezTo>
                  <a:cubicBezTo>
                    <a:pt x="2018" y="1447"/>
                    <a:pt x="2013" y="1444"/>
                    <a:pt x="2008" y="1441"/>
                  </a:cubicBezTo>
                  <a:cubicBezTo>
                    <a:pt x="2002" y="1437"/>
                    <a:pt x="2002" y="1437"/>
                    <a:pt x="2002" y="1437"/>
                  </a:cubicBezTo>
                  <a:cubicBezTo>
                    <a:pt x="1999" y="1435"/>
                    <a:pt x="1999" y="1435"/>
                    <a:pt x="1999" y="1435"/>
                  </a:cubicBezTo>
                  <a:cubicBezTo>
                    <a:pt x="1995" y="1432"/>
                    <a:pt x="1995" y="1432"/>
                    <a:pt x="1995" y="1432"/>
                  </a:cubicBezTo>
                  <a:cubicBezTo>
                    <a:pt x="1990" y="1429"/>
                    <a:pt x="1990" y="1429"/>
                    <a:pt x="1990" y="1429"/>
                  </a:cubicBezTo>
                  <a:cubicBezTo>
                    <a:pt x="1987" y="1428"/>
                    <a:pt x="1984" y="1426"/>
                    <a:pt x="1981" y="1424"/>
                  </a:cubicBezTo>
                  <a:cubicBezTo>
                    <a:pt x="1978" y="1422"/>
                    <a:pt x="1975" y="1420"/>
                    <a:pt x="1972" y="1419"/>
                  </a:cubicBezTo>
                  <a:cubicBezTo>
                    <a:pt x="1962" y="1413"/>
                    <a:pt x="1962" y="1413"/>
                    <a:pt x="1962" y="1413"/>
                  </a:cubicBezTo>
                  <a:cubicBezTo>
                    <a:pt x="1961" y="1412"/>
                    <a:pt x="1961" y="1412"/>
                    <a:pt x="1961" y="1412"/>
                  </a:cubicBezTo>
                  <a:cubicBezTo>
                    <a:pt x="1960" y="1412"/>
                    <a:pt x="1960" y="1412"/>
                    <a:pt x="1960" y="1412"/>
                  </a:cubicBezTo>
                  <a:cubicBezTo>
                    <a:pt x="1958" y="1410"/>
                    <a:pt x="1958" y="1410"/>
                    <a:pt x="1958" y="1410"/>
                  </a:cubicBezTo>
                  <a:cubicBezTo>
                    <a:pt x="1953" y="1408"/>
                    <a:pt x="1953" y="1408"/>
                    <a:pt x="1953" y="1408"/>
                  </a:cubicBezTo>
                  <a:cubicBezTo>
                    <a:pt x="1943" y="1403"/>
                    <a:pt x="1943" y="1403"/>
                    <a:pt x="1943" y="1403"/>
                  </a:cubicBezTo>
                  <a:cubicBezTo>
                    <a:pt x="1940" y="1401"/>
                    <a:pt x="1940" y="1401"/>
                    <a:pt x="1940" y="1401"/>
                  </a:cubicBezTo>
                  <a:cubicBezTo>
                    <a:pt x="1934" y="1398"/>
                    <a:pt x="1934" y="1398"/>
                    <a:pt x="1934" y="1398"/>
                  </a:cubicBezTo>
                  <a:cubicBezTo>
                    <a:pt x="1929" y="1395"/>
                    <a:pt x="1923" y="1393"/>
                    <a:pt x="1918" y="1391"/>
                  </a:cubicBezTo>
                  <a:cubicBezTo>
                    <a:pt x="1917" y="1390"/>
                    <a:pt x="1915" y="1389"/>
                    <a:pt x="1914" y="1389"/>
                  </a:cubicBezTo>
                  <a:cubicBezTo>
                    <a:pt x="1908" y="1386"/>
                    <a:pt x="1903" y="1384"/>
                    <a:pt x="1897" y="1382"/>
                  </a:cubicBezTo>
                  <a:cubicBezTo>
                    <a:pt x="1890" y="1379"/>
                    <a:pt x="1883" y="1376"/>
                    <a:pt x="1875" y="1373"/>
                  </a:cubicBezTo>
                  <a:cubicBezTo>
                    <a:pt x="1868" y="1371"/>
                    <a:pt x="1861" y="1368"/>
                    <a:pt x="1854" y="1366"/>
                  </a:cubicBezTo>
                  <a:cubicBezTo>
                    <a:pt x="1846" y="1363"/>
                    <a:pt x="1839" y="1361"/>
                    <a:pt x="1832" y="1358"/>
                  </a:cubicBezTo>
                  <a:cubicBezTo>
                    <a:pt x="1824" y="1356"/>
                    <a:pt x="1817" y="1354"/>
                    <a:pt x="1810" y="1352"/>
                  </a:cubicBezTo>
                  <a:cubicBezTo>
                    <a:pt x="1802" y="1350"/>
                    <a:pt x="1795" y="1348"/>
                    <a:pt x="1787" y="1346"/>
                  </a:cubicBezTo>
                  <a:cubicBezTo>
                    <a:pt x="1780" y="1345"/>
                    <a:pt x="1773" y="1343"/>
                    <a:pt x="1765" y="1341"/>
                  </a:cubicBezTo>
                  <a:cubicBezTo>
                    <a:pt x="1759" y="1340"/>
                    <a:pt x="1753" y="1338"/>
                    <a:pt x="1746" y="1337"/>
                  </a:cubicBezTo>
                  <a:cubicBezTo>
                    <a:pt x="1745" y="1337"/>
                    <a:pt x="1744" y="1336"/>
                    <a:pt x="1743" y="1336"/>
                  </a:cubicBezTo>
                  <a:cubicBezTo>
                    <a:pt x="1735" y="1335"/>
                    <a:pt x="1728" y="1333"/>
                    <a:pt x="1720" y="1332"/>
                  </a:cubicBezTo>
                  <a:cubicBezTo>
                    <a:pt x="1713" y="1330"/>
                    <a:pt x="1705" y="1329"/>
                    <a:pt x="1698" y="1328"/>
                  </a:cubicBezTo>
                  <a:cubicBezTo>
                    <a:pt x="1690" y="1327"/>
                    <a:pt x="1682" y="1325"/>
                    <a:pt x="1675" y="1324"/>
                  </a:cubicBezTo>
                  <a:cubicBezTo>
                    <a:pt x="1667" y="1323"/>
                    <a:pt x="1660" y="1322"/>
                    <a:pt x="1652" y="1321"/>
                  </a:cubicBezTo>
                  <a:cubicBezTo>
                    <a:pt x="1645" y="1320"/>
                    <a:pt x="1637" y="1319"/>
                    <a:pt x="1629" y="1318"/>
                  </a:cubicBezTo>
                  <a:cubicBezTo>
                    <a:pt x="1622" y="1317"/>
                    <a:pt x="1614" y="1316"/>
                    <a:pt x="1606" y="1315"/>
                  </a:cubicBezTo>
                  <a:cubicBezTo>
                    <a:pt x="1599" y="1314"/>
                    <a:pt x="1591" y="1313"/>
                    <a:pt x="1583" y="1312"/>
                  </a:cubicBezTo>
                  <a:cubicBezTo>
                    <a:pt x="1579" y="1312"/>
                    <a:pt x="1574" y="1311"/>
                    <a:pt x="1569" y="1311"/>
                  </a:cubicBezTo>
                  <a:cubicBezTo>
                    <a:pt x="1566" y="1311"/>
                    <a:pt x="1563" y="1310"/>
                    <a:pt x="1560" y="1310"/>
                  </a:cubicBezTo>
                  <a:cubicBezTo>
                    <a:pt x="1553" y="1309"/>
                    <a:pt x="1545" y="1309"/>
                    <a:pt x="1537" y="1308"/>
                  </a:cubicBezTo>
                  <a:cubicBezTo>
                    <a:pt x="1530" y="1307"/>
                    <a:pt x="1522" y="1307"/>
                    <a:pt x="1514" y="1306"/>
                  </a:cubicBezTo>
                  <a:cubicBezTo>
                    <a:pt x="1507" y="1305"/>
                    <a:pt x="1499" y="1305"/>
                    <a:pt x="1491" y="1304"/>
                  </a:cubicBezTo>
                  <a:cubicBezTo>
                    <a:pt x="1483" y="1303"/>
                    <a:pt x="1476" y="1303"/>
                    <a:pt x="1468" y="1302"/>
                  </a:cubicBezTo>
                  <a:cubicBezTo>
                    <a:pt x="1460" y="1302"/>
                    <a:pt x="1453" y="1301"/>
                    <a:pt x="1445" y="1300"/>
                  </a:cubicBezTo>
                  <a:cubicBezTo>
                    <a:pt x="1437" y="1300"/>
                    <a:pt x="1429" y="1299"/>
                    <a:pt x="1422" y="1299"/>
                  </a:cubicBezTo>
                  <a:cubicBezTo>
                    <a:pt x="1414" y="1298"/>
                    <a:pt x="1406" y="1298"/>
                    <a:pt x="1398" y="1297"/>
                  </a:cubicBezTo>
                  <a:cubicBezTo>
                    <a:pt x="1395" y="1297"/>
                    <a:pt x="1392" y="1297"/>
                    <a:pt x="1388" y="1297"/>
                  </a:cubicBezTo>
                  <a:cubicBezTo>
                    <a:pt x="1384" y="1297"/>
                    <a:pt x="1379" y="1296"/>
                    <a:pt x="1375" y="1296"/>
                  </a:cubicBezTo>
                  <a:cubicBezTo>
                    <a:pt x="1367" y="1296"/>
                    <a:pt x="1360" y="1295"/>
                    <a:pt x="1352" y="1295"/>
                  </a:cubicBezTo>
                  <a:cubicBezTo>
                    <a:pt x="1344" y="1294"/>
                    <a:pt x="1336" y="1294"/>
                    <a:pt x="1329" y="1293"/>
                  </a:cubicBezTo>
                  <a:cubicBezTo>
                    <a:pt x="1321" y="1293"/>
                    <a:pt x="1313" y="1293"/>
                    <a:pt x="1305" y="1292"/>
                  </a:cubicBezTo>
                  <a:cubicBezTo>
                    <a:pt x="1298" y="1292"/>
                    <a:pt x="1290" y="1291"/>
                    <a:pt x="1282" y="1291"/>
                  </a:cubicBezTo>
                  <a:cubicBezTo>
                    <a:pt x="1274" y="1291"/>
                    <a:pt x="1267" y="1290"/>
                    <a:pt x="1259" y="1290"/>
                  </a:cubicBezTo>
                  <a:cubicBezTo>
                    <a:pt x="1251" y="1289"/>
                    <a:pt x="1243" y="1289"/>
                    <a:pt x="1235" y="1289"/>
                  </a:cubicBezTo>
                  <a:cubicBezTo>
                    <a:pt x="1228" y="1288"/>
                    <a:pt x="1220" y="1288"/>
                    <a:pt x="1212" y="1288"/>
                  </a:cubicBezTo>
                  <a:cubicBezTo>
                    <a:pt x="1204" y="1287"/>
                    <a:pt x="1197" y="1287"/>
                    <a:pt x="1189" y="1286"/>
                  </a:cubicBezTo>
                  <a:cubicBezTo>
                    <a:pt x="1181" y="1286"/>
                    <a:pt x="1173" y="1286"/>
                    <a:pt x="1166" y="1285"/>
                  </a:cubicBezTo>
                  <a:cubicBezTo>
                    <a:pt x="1158" y="1285"/>
                    <a:pt x="1150" y="1284"/>
                    <a:pt x="1142" y="1284"/>
                  </a:cubicBezTo>
                  <a:cubicBezTo>
                    <a:pt x="1135" y="1284"/>
                    <a:pt x="1127" y="1283"/>
                    <a:pt x="1119" y="1283"/>
                  </a:cubicBezTo>
                  <a:cubicBezTo>
                    <a:pt x="1111" y="1282"/>
                    <a:pt x="1104" y="1282"/>
                    <a:pt x="1096" y="1281"/>
                  </a:cubicBezTo>
                  <a:cubicBezTo>
                    <a:pt x="1088" y="1281"/>
                    <a:pt x="1080" y="1281"/>
                    <a:pt x="1073" y="1280"/>
                  </a:cubicBezTo>
                  <a:cubicBezTo>
                    <a:pt x="1065" y="1280"/>
                    <a:pt x="1057" y="1279"/>
                    <a:pt x="1049" y="1279"/>
                  </a:cubicBezTo>
                  <a:cubicBezTo>
                    <a:pt x="1042" y="1278"/>
                    <a:pt x="1034" y="1278"/>
                    <a:pt x="1026" y="1277"/>
                  </a:cubicBezTo>
                  <a:cubicBezTo>
                    <a:pt x="1023" y="1277"/>
                    <a:pt x="1020" y="1277"/>
                    <a:pt x="1017" y="1276"/>
                  </a:cubicBezTo>
                  <a:cubicBezTo>
                    <a:pt x="1012" y="1276"/>
                    <a:pt x="1008" y="1276"/>
                    <a:pt x="1003" y="1275"/>
                  </a:cubicBezTo>
                  <a:cubicBezTo>
                    <a:pt x="995" y="1275"/>
                    <a:pt x="988" y="1274"/>
                    <a:pt x="980" y="1274"/>
                  </a:cubicBezTo>
                  <a:cubicBezTo>
                    <a:pt x="972" y="1273"/>
                    <a:pt x="964" y="1272"/>
                    <a:pt x="957" y="1272"/>
                  </a:cubicBezTo>
                  <a:cubicBezTo>
                    <a:pt x="949" y="1271"/>
                    <a:pt x="941" y="1270"/>
                    <a:pt x="934" y="1270"/>
                  </a:cubicBezTo>
                  <a:cubicBezTo>
                    <a:pt x="926" y="1269"/>
                    <a:pt x="918" y="1268"/>
                    <a:pt x="911" y="1267"/>
                  </a:cubicBezTo>
                  <a:cubicBezTo>
                    <a:pt x="903" y="1267"/>
                    <a:pt x="895" y="1266"/>
                    <a:pt x="888" y="1265"/>
                  </a:cubicBezTo>
                  <a:cubicBezTo>
                    <a:pt x="880" y="1264"/>
                    <a:pt x="872" y="1263"/>
                    <a:pt x="865" y="1263"/>
                  </a:cubicBezTo>
                  <a:cubicBezTo>
                    <a:pt x="857" y="1262"/>
                    <a:pt x="849" y="1261"/>
                    <a:pt x="842" y="1260"/>
                  </a:cubicBezTo>
                  <a:cubicBezTo>
                    <a:pt x="837" y="1259"/>
                    <a:pt x="833" y="1259"/>
                    <a:pt x="829" y="1258"/>
                  </a:cubicBezTo>
                  <a:cubicBezTo>
                    <a:pt x="826" y="1258"/>
                    <a:pt x="822" y="1257"/>
                    <a:pt x="819" y="1257"/>
                  </a:cubicBezTo>
                  <a:cubicBezTo>
                    <a:pt x="811" y="1256"/>
                    <a:pt x="803" y="1255"/>
                    <a:pt x="796" y="1254"/>
                  </a:cubicBezTo>
                  <a:cubicBezTo>
                    <a:pt x="788" y="1253"/>
                    <a:pt x="781" y="1252"/>
                    <a:pt x="773" y="1251"/>
                  </a:cubicBezTo>
                  <a:cubicBezTo>
                    <a:pt x="765" y="1250"/>
                    <a:pt x="758" y="1249"/>
                    <a:pt x="750" y="1248"/>
                  </a:cubicBezTo>
                  <a:cubicBezTo>
                    <a:pt x="743" y="1247"/>
                    <a:pt x="735" y="1246"/>
                    <a:pt x="727" y="1244"/>
                  </a:cubicBezTo>
                  <a:cubicBezTo>
                    <a:pt x="720" y="1243"/>
                    <a:pt x="712" y="1242"/>
                    <a:pt x="705" y="1241"/>
                  </a:cubicBezTo>
                  <a:cubicBezTo>
                    <a:pt x="697" y="1240"/>
                    <a:pt x="690" y="1238"/>
                    <a:pt x="682" y="1237"/>
                  </a:cubicBezTo>
                  <a:cubicBezTo>
                    <a:pt x="674" y="1236"/>
                    <a:pt x="667" y="1235"/>
                    <a:pt x="659" y="1233"/>
                  </a:cubicBezTo>
                  <a:cubicBezTo>
                    <a:pt x="653" y="1232"/>
                    <a:pt x="646" y="1231"/>
                    <a:pt x="640" y="1230"/>
                  </a:cubicBezTo>
                  <a:cubicBezTo>
                    <a:pt x="639" y="1230"/>
                    <a:pt x="638" y="1230"/>
                    <a:pt x="637" y="1229"/>
                  </a:cubicBezTo>
                  <a:cubicBezTo>
                    <a:pt x="629" y="1228"/>
                    <a:pt x="622" y="1227"/>
                    <a:pt x="614" y="1225"/>
                  </a:cubicBezTo>
                  <a:cubicBezTo>
                    <a:pt x="607" y="1224"/>
                    <a:pt x="599" y="1222"/>
                    <a:pt x="592" y="1221"/>
                  </a:cubicBezTo>
                  <a:cubicBezTo>
                    <a:pt x="584" y="1219"/>
                    <a:pt x="577" y="1218"/>
                    <a:pt x="569" y="1216"/>
                  </a:cubicBezTo>
                  <a:cubicBezTo>
                    <a:pt x="562" y="1214"/>
                    <a:pt x="554" y="1213"/>
                    <a:pt x="547" y="1211"/>
                  </a:cubicBezTo>
                  <a:cubicBezTo>
                    <a:pt x="539" y="1209"/>
                    <a:pt x="532" y="1208"/>
                    <a:pt x="524" y="1206"/>
                  </a:cubicBezTo>
                  <a:cubicBezTo>
                    <a:pt x="517" y="1204"/>
                    <a:pt x="510" y="1202"/>
                    <a:pt x="502" y="1201"/>
                  </a:cubicBezTo>
                  <a:cubicBezTo>
                    <a:pt x="495" y="1199"/>
                    <a:pt x="487" y="1197"/>
                    <a:pt x="480" y="1195"/>
                  </a:cubicBezTo>
                  <a:cubicBezTo>
                    <a:pt x="473" y="1193"/>
                    <a:pt x="465" y="1191"/>
                    <a:pt x="458" y="1189"/>
                  </a:cubicBezTo>
                  <a:cubicBezTo>
                    <a:pt x="456" y="1188"/>
                    <a:pt x="454" y="1188"/>
                    <a:pt x="453" y="1187"/>
                  </a:cubicBezTo>
                  <a:cubicBezTo>
                    <a:pt x="447" y="1186"/>
                    <a:pt x="441" y="1184"/>
                    <a:pt x="436" y="1182"/>
                  </a:cubicBezTo>
                  <a:cubicBezTo>
                    <a:pt x="428" y="1180"/>
                    <a:pt x="421" y="1178"/>
                    <a:pt x="414" y="1176"/>
                  </a:cubicBezTo>
                  <a:cubicBezTo>
                    <a:pt x="406" y="1173"/>
                    <a:pt x="399" y="1171"/>
                    <a:pt x="392" y="1169"/>
                  </a:cubicBezTo>
                  <a:cubicBezTo>
                    <a:pt x="385" y="1166"/>
                    <a:pt x="377" y="1164"/>
                    <a:pt x="370" y="1161"/>
                  </a:cubicBezTo>
                  <a:cubicBezTo>
                    <a:pt x="367" y="1160"/>
                    <a:pt x="364" y="1159"/>
                    <a:pt x="361" y="1158"/>
                  </a:cubicBezTo>
                  <a:cubicBezTo>
                    <a:pt x="357" y="1156"/>
                    <a:pt x="353" y="1154"/>
                    <a:pt x="348" y="1153"/>
                  </a:cubicBezTo>
                  <a:cubicBezTo>
                    <a:pt x="341" y="1150"/>
                    <a:pt x="334" y="1147"/>
                    <a:pt x="327" y="1144"/>
                  </a:cubicBezTo>
                  <a:cubicBezTo>
                    <a:pt x="320" y="1141"/>
                    <a:pt x="313" y="1138"/>
                    <a:pt x="305" y="1135"/>
                  </a:cubicBezTo>
                  <a:cubicBezTo>
                    <a:pt x="298" y="1132"/>
                    <a:pt x="291" y="1129"/>
                    <a:pt x="284" y="1125"/>
                  </a:cubicBezTo>
                  <a:cubicBezTo>
                    <a:pt x="280" y="1123"/>
                    <a:pt x="276" y="1121"/>
                    <a:pt x="272" y="1119"/>
                  </a:cubicBezTo>
                  <a:cubicBezTo>
                    <a:pt x="269" y="1118"/>
                    <a:pt x="266" y="1116"/>
                    <a:pt x="263" y="1115"/>
                  </a:cubicBezTo>
                  <a:cubicBezTo>
                    <a:pt x="256" y="1111"/>
                    <a:pt x="249" y="1107"/>
                    <a:pt x="242" y="1103"/>
                  </a:cubicBezTo>
                  <a:cubicBezTo>
                    <a:pt x="235" y="1099"/>
                    <a:pt x="228" y="1095"/>
                    <a:pt x="222" y="1091"/>
                  </a:cubicBezTo>
                  <a:cubicBezTo>
                    <a:pt x="215" y="1087"/>
                    <a:pt x="208" y="1082"/>
                    <a:pt x="201" y="1077"/>
                  </a:cubicBezTo>
                  <a:cubicBezTo>
                    <a:pt x="197" y="1075"/>
                    <a:pt x="194" y="1072"/>
                    <a:pt x="190" y="1069"/>
                  </a:cubicBezTo>
                  <a:cubicBezTo>
                    <a:pt x="187" y="1067"/>
                    <a:pt x="184" y="1065"/>
                    <a:pt x="181" y="1063"/>
                  </a:cubicBezTo>
                  <a:cubicBezTo>
                    <a:pt x="174" y="1057"/>
                    <a:pt x="168" y="1052"/>
                    <a:pt x="162" y="1046"/>
                  </a:cubicBezTo>
                  <a:cubicBezTo>
                    <a:pt x="157" y="1042"/>
                    <a:pt x="153" y="1038"/>
                    <a:pt x="149" y="1034"/>
                  </a:cubicBezTo>
                  <a:cubicBezTo>
                    <a:pt x="148" y="1033"/>
                    <a:pt x="148" y="1033"/>
                    <a:pt x="148" y="1033"/>
                  </a:cubicBezTo>
                  <a:cubicBezTo>
                    <a:pt x="142" y="1026"/>
                    <a:pt x="135" y="1019"/>
                    <a:pt x="130" y="1012"/>
                  </a:cubicBezTo>
                  <a:cubicBezTo>
                    <a:pt x="128" y="1010"/>
                    <a:pt x="127" y="1008"/>
                    <a:pt x="125" y="1007"/>
                  </a:cubicBezTo>
                  <a:cubicBezTo>
                    <a:pt x="119" y="997"/>
                    <a:pt x="119" y="997"/>
                    <a:pt x="119" y="997"/>
                  </a:cubicBezTo>
                  <a:cubicBezTo>
                    <a:pt x="116" y="994"/>
                    <a:pt x="114" y="990"/>
                    <a:pt x="112" y="987"/>
                  </a:cubicBezTo>
                  <a:cubicBezTo>
                    <a:pt x="112" y="987"/>
                    <a:pt x="112" y="987"/>
                    <a:pt x="112" y="987"/>
                  </a:cubicBezTo>
                  <a:cubicBezTo>
                    <a:pt x="106" y="977"/>
                    <a:pt x="106" y="977"/>
                    <a:pt x="106" y="977"/>
                  </a:cubicBezTo>
                  <a:cubicBezTo>
                    <a:pt x="105" y="975"/>
                    <a:pt x="104" y="973"/>
                    <a:pt x="103" y="971"/>
                  </a:cubicBezTo>
                  <a:cubicBezTo>
                    <a:pt x="100" y="966"/>
                    <a:pt x="100" y="966"/>
                    <a:pt x="100" y="966"/>
                  </a:cubicBezTo>
                  <a:cubicBezTo>
                    <a:pt x="96" y="956"/>
                    <a:pt x="96" y="956"/>
                    <a:pt x="96" y="956"/>
                  </a:cubicBezTo>
                  <a:cubicBezTo>
                    <a:pt x="95" y="955"/>
                    <a:pt x="95" y="955"/>
                    <a:pt x="95" y="955"/>
                  </a:cubicBezTo>
                  <a:cubicBezTo>
                    <a:pt x="94" y="953"/>
                    <a:pt x="94" y="952"/>
                    <a:pt x="93" y="950"/>
                  </a:cubicBezTo>
                  <a:cubicBezTo>
                    <a:pt x="91" y="944"/>
                    <a:pt x="91" y="944"/>
                    <a:pt x="91" y="944"/>
                  </a:cubicBezTo>
                  <a:cubicBezTo>
                    <a:pt x="87" y="933"/>
                    <a:pt x="87" y="933"/>
                    <a:pt x="87" y="933"/>
                  </a:cubicBezTo>
                  <a:cubicBezTo>
                    <a:pt x="86" y="929"/>
                    <a:pt x="85" y="925"/>
                    <a:pt x="84" y="921"/>
                  </a:cubicBezTo>
                  <a:cubicBezTo>
                    <a:pt x="83" y="919"/>
                    <a:pt x="83" y="917"/>
                    <a:pt x="82" y="914"/>
                  </a:cubicBezTo>
                  <a:cubicBezTo>
                    <a:pt x="76" y="886"/>
                    <a:pt x="75" y="856"/>
                    <a:pt x="82" y="827"/>
                  </a:cubicBezTo>
                  <a:cubicBezTo>
                    <a:pt x="83" y="824"/>
                    <a:pt x="84" y="819"/>
                    <a:pt x="85" y="816"/>
                  </a:cubicBezTo>
                  <a:cubicBezTo>
                    <a:pt x="86" y="812"/>
                    <a:pt x="87" y="808"/>
                    <a:pt x="88" y="804"/>
                  </a:cubicBezTo>
                  <a:cubicBezTo>
                    <a:pt x="92" y="793"/>
                    <a:pt x="92" y="793"/>
                    <a:pt x="92" y="793"/>
                  </a:cubicBezTo>
                  <a:cubicBezTo>
                    <a:pt x="94" y="789"/>
                    <a:pt x="95" y="785"/>
                    <a:pt x="97" y="782"/>
                  </a:cubicBezTo>
                  <a:cubicBezTo>
                    <a:pt x="100" y="774"/>
                    <a:pt x="104" y="767"/>
                    <a:pt x="107" y="760"/>
                  </a:cubicBezTo>
                  <a:cubicBezTo>
                    <a:pt x="109" y="757"/>
                    <a:pt x="111" y="753"/>
                    <a:pt x="113" y="750"/>
                  </a:cubicBezTo>
                  <a:cubicBezTo>
                    <a:pt x="116" y="744"/>
                    <a:pt x="116" y="744"/>
                    <a:pt x="116" y="744"/>
                  </a:cubicBezTo>
                  <a:cubicBezTo>
                    <a:pt x="117" y="743"/>
                    <a:pt x="118" y="741"/>
                    <a:pt x="119" y="739"/>
                  </a:cubicBezTo>
                  <a:cubicBezTo>
                    <a:pt x="126" y="730"/>
                    <a:pt x="126" y="730"/>
                    <a:pt x="126" y="730"/>
                  </a:cubicBezTo>
                  <a:cubicBezTo>
                    <a:pt x="126" y="729"/>
                    <a:pt x="126" y="729"/>
                    <a:pt x="126" y="729"/>
                  </a:cubicBezTo>
                  <a:cubicBezTo>
                    <a:pt x="133" y="720"/>
                    <a:pt x="133" y="720"/>
                    <a:pt x="133" y="720"/>
                  </a:cubicBezTo>
                  <a:cubicBezTo>
                    <a:pt x="137" y="715"/>
                    <a:pt x="137" y="715"/>
                    <a:pt x="137" y="715"/>
                  </a:cubicBezTo>
                  <a:cubicBezTo>
                    <a:pt x="140" y="710"/>
                    <a:pt x="140" y="710"/>
                    <a:pt x="140" y="710"/>
                  </a:cubicBezTo>
                  <a:cubicBezTo>
                    <a:pt x="148" y="701"/>
                    <a:pt x="148" y="701"/>
                    <a:pt x="148" y="701"/>
                  </a:cubicBezTo>
                  <a:cubicBezTo>
                    <a:pt x="152" y="697"/>
                    <a:pt x="155" y="693"/>
                    <a:pt x="159" y="689"/>
                  </a:cubicBezTo>
                  <a:cubicBezTo>
                    <a:pt x="166" y="681"/>
                    <a:pt x="174" y="673"/>
                    <a:pt x="181" y="666"/>
                  </a:cubicBezTo>
                  <a:cubicBezTo>
                    <a:pt x="184" y="663"/>
                    <a:pt x="187" y="661"/>
                    <a:pt x="189" y="659"/>
                  </a:cubicBezTo>
                  <a:cubicBezTo>
                    <a:pt x="193" y="656"/>
                    <a:pt x="196" y="653"/>
                    <a:pt x="199" y="650"/>
                  </a:cubicBezTo>
                  <a:cubicBezTo>
                    <a:pt x="206" y="645"/>
                    <a:pt x="212" y="640"/>
                    <a:pt x="218" y="635"/>
                  </a:cubicBezTo>
                  <a:cubicBezTo>
                    <a:pt x="218" y="635"/>
                    <a:pt x="219" y="635"/>
                    <a:pt x="219" y="634"/>
                  </a:cubicBezTo>
                  <a:cubicBezTo>
                    <a:pt x="228" y="627"/>
                    <a:pt x="237" y="620"/>
                    <a:pt x="247" y="614"/>
                  </a:cubicBezTo>
                  <a:cubicBezTo>
                    <a:pt x="251" y="611"/>
                    <a:pt x="254" y="609"/>
                    <a:pt x="258" y="607"/>
                  </a:cubicBezTo>
                  <a:cubicBezTo>
                    <a:pt x="275" y="596"/>
                    <a:pt x="275" y="596"/>
                    <a:pt x="275" y="596"/>
                  </a:cubicBezTo>
                  <a:cubicBezTo>
                    <a:pt x="278" y="594"/>
                    <a:pt x="278" y="594"/>
                    <a:pt x="278" y="594"/>
                  </a:cubicBezTo>
                  <a:cubicBezTo>
                    <a:pt x="299" y="582"/>
                    <a:pt x="299" y="582"/>
                    <a:pt x="299" y="582"/>
                  </a:cubicBezTo>
                  <a:cubicBezTo>
                    <a:pt x="300" y="581"/>
                    <a:pt x="301" y="580"/>
                    <a:pt x="302" y="580"/>
                  </a:cubicBezTo>
                  <a:cubicBezTo>
                    <a:pt x="311" y="575"/>
                    <a:pt x="320" y="570"/>
                    <a:pt x="329" y="566"/>
                  </a:cubicBezTo>
                  <a:cubicBezTo>
                    <a:pt x="333" y="563"/>
                    <a:pt x="338" y="561"/>
                    <a:pt x="342" y="559"/>
                  </a:cubicBezTo>
                  <a:cubicBezTo>
                    <a:pt x="346" y="557"/>
                    <a:pt x="351" y="555"/>
                    <a:pt x="356" y="553"/>
                  </a:cubicBezTo>
                  <a:cubicBezTo>
                    <a:pt x="364" y="549"/>
                    <a:pt x="373" y="545"/>
                    <a:pt x="382" y="541"/>
                  </a:cubicBezTo>
                  <a:cubicBezTo>
                    <a:pt x="391" y="537"/>
                    <a:pt x="399" y="533"/>
                    <a:pt x="408" y="530"/>
                  </a:cubicBezTo>
                  <a:cubicBezTo>
                    <a:pt x="417" y="526"/>
                    <a:pt x="425" y="523"/>
                    <a:pt x="434" y="520"/>
                  </a:cubicBezTo>
                  <a:cubicBezTo>
                    <a:pt x="442" y="517"/>
                    <a:pt x="451" y="513"/>
                    <a:pt x="460" y="510"/>
                  </a:cubicBezTo>
                  <a:cubicBezTo>
                    <a:pt x="468" y="507"/>
                    <a:pt x="477" y="505"/>
                    <a:pt x="485" y="502"/>
                  </a:cubicBezTo>
                  <a:cubicBezTo>
                    <a:pt x="494" y="499"/>
                    <a:pt x="502" y="496"/>
                    <a:pt x="511" y="494"/>
                  </a:cubicBezTo>
                  <a:cubicBezTo>
                    <a:pt x="515" y="492"/>
                    <a:pt x="518" y="491"/>
                    <a:pt x="522" y="490"/>
                  </a:cubicBezTo>
                  <a:cubicBezTo>
                    <a:pt x="527" y="489"/>
                    <a:pt x="531" y="487"/>
                    <a:pt x="536" y="486"/>
                  </a:cubicBezTo>
                  <a:cubicBezTo>
                    <a:pt x="544" y="483"/>
                    <a:pt x="553" y="481"/>
                    <a:pt x="561" y="479"/>
                  </a:cubicBezTo>
                  <a:cubicBezTo>
                    <a:pt x="570" y="476"/>
                    <a:pt x="578" y="474"/>
                    <a:pt x="586" y="472"/>
                  </a:cubicBezTo>
                  <a:cubicBezTo>
                    <a:pt x="595" y="469"/>
                    <a:pt x="603" y="467"/>
                    <a:pt x="612" y="465"/>
                  </a:cubicBezTo>
                  <a:cubicBezTo>
                    <a:pt x="620" y="463"/>
                    <a:pt x="628" y="461"/>
                    <a:pt x="637" y="458"/>
                  </a:cubicBezTo>
                  <a:cubicBezTo>
                    <a:pt x="645" y="456"/>
                    <a:pt x="653" y="454"/>
                    <a:pt x="662" y="452"/>
                  </a:cubicBezTo>
                  <a:cubicBezTo>
                    <a:pt x="670" y="450"/>
                    <a:pt x="678" y="448"/>
                    <a:pt x="687" y="446"/>
                  </a:cubicBezTo>
                  <a:cubicBezTo>
                    <a:pt x="694" y="445"/>
                    <a:pt x="701" y="443"/>
                    <a:pt x="708" y="441"/>
                  </a:cubicBezTo>
                  <a:cubicBezTo>
                    <a:pt x="709" y="441"/>
                    <a:pt x="710" y="441"/>
                    <a:pt x="711" y="441"/>
                  </a:cubicBezTo>
                  <a:cubicBezTo>
                    <a:pt x="720" y="439"/>
                    <a:pt x="728" y="437"/>
                    <a:pt x="736" y="435"/>
                  </a:cubicBezTo>
                  <a:cubicBezTo>
                    <a:pt x="745" y="433"/>
                    <a:pt x="753" y="431"/>
                    <a:pt x="761" y="429"/>
                  </a:cubicBezTo>
                  <a:cubicBezTo>
                    <a:pt x="769" y="427"/>
                    <a:pt x="778" y="425"/>
                    <a:pt x="786" y="423"/>
                  </a:cubicBezTo>
                  <a:cubicBezTo>
                    <a:pt x="794" y="421"/>
                    <a:pt x="803" y="419"/>
                    <a:pt x="811" y="417"/>
                  </a:cubicBezTo>
                  <a:cubicBezTo>
                    <a:pt x="820" y="415"/>
                    <a:pt x="828" y="412"/>
                    <a:pt x="836" y="410"/>
                  </a:cubicBezTo>
                  <a:cubicBezTo>
                    <a:pt x="845" y="407"/>
                    <a:pt x="853" y="405"/>
                    <a:pt x="862" y="402"/>
                  </a:cubicBezTo>
                  <a:cubicBezTo>
                    <a:pt x="870" y="399"/>
                    <a:pt x="879" y="396"/>
                    <a:pt x="887" y="393"/>
                  </a:cubicBezTo>
                  <a:cubicBezTo>
                    <a:pt x="889" y="392"/>
                    <a:pt x="891" y="391"/>
                    <a:pt x="893" y="391"/>
                  </a:cubicBezTo>
                  <a:cubicBezTo>
                    <a:pt x="900" y="388"/>
                    <a:pt x="907" y="385"/>
                    <a:pt x="913" y="382"/>
                  </a:cubicBezTo>
                  <a:cubicBezTo>
                    <a:pt x="922" y="378"/>
                    <a:pt x="931" y="374"/>
                    <a:pt x="940" y="369"/>
                  </a:cubicBezTo>
                  <a:cubicBezTo>
                    <a:pt x="949" y="365"/>
                    <a:pt x="958" y="359"/>
                    <a:pt x="967" y="354"/>
                  </a:cubicBezTo>
                  <a:cubicBezTo>
                    <a:pt x="971" y="351"/>
                    <a:pt x="975" y="349"/>
                    <a:pt x="978" y="347"/>
                  </a:cubicBezTo>
                  <a:cubicBezTo>
                    <a:pt x="988" y="340"/>
                    <a:pt x="988" y="340"/>
                    <a:pt x="988" y="340"/>
                  </a:cubicBezTo>
                  <a:cubicBezTo>
                    <a:pt x="990" y="338"/>
                    <a:pt x="993" y="336"/>
                    <a:pt x="995" y="334"/>
                  </a:cubicBezTo>
                  <a:cubicBezTo>
                    <a:pt x="996" y="334"/>
                    <a:pt x="997" y="333"/>
                    <a:pt x="998" y="332"/>
                  </a:cubicBezTo>
                  <a:cubicBezTo>
                    <a:pt x="1004" y="327"/>
                    <a:pt x="1010" y="323"/>
                    <a:pt x="1016" y="317"/>
                  </a:cubicBezTo>
                  <a:cubicBezTo>
                    <a:pt x="1019" y="314"/>
                    <a:pt x="1022" y="311"/>
                    <a:pt x="1025" y="308"/>
                  </a:cubicBezTo>
                  <a:cubicBezTo>
                    <a:pt x="1033" y="299"/>
                    <a:pt x="1040" y="290"/>
                    <a:pt x="1046" y="279"/>
                  </a:cubicBezTo>
                  <a:cubicBezTo>
                    <a:pt x="1053" y="265"/>
                    <a:pt x="1057" y="248"/>
                    <a:pt x="1056" y="232"/>
                  </a:cubicBezTo>
                  <a:cubicBezTo>
                    <a:pt x="1055" y="224"/>
                    <a:pt x="1054" y="216"/>
                    <a:pt x="1051" y="208"/>
                  </a:cubicBezTo>
                  <a:cubicBezTo>
                    <a:pt x="1050" y="205"/>
                    <a:pt x="1050" y="205"/>
                    <a:pt x="1050" y="205"/>
                  </a:cubicBezTo>
                  <a:cubicBezTo>
                    <a:pt x="1050" y="205"/>
                    <a:pt x="1050" y="204"/>
                    <a:pt x="1050" y="204"/>
                  </a:cubicBezTo>
                  <a:cubicBezTo>
                    <a:pt x="1050" y="203"/>
                    <a:pt x="1049" y="203"/>
                    <a:pt x="1049" y="202"/>
                  </a:cubicBezTo>
                  <a:cubicBezTo>
                    <a:pt x="1047" y="197"/>
                    <a:pt x="1047" y="197"/>
                    <a:pt x="1047" y="197"/>
                  </a:cubicBezTo>
                  <a:cubicBezTo>
                    <a:pt x="1045" y="191"/>
                    <a:pt x="1045" y="191"/>
                    <a:pt x="1045" y="191"/>
                  </a:cubicBezTo>
                  <a:cubicBezTo>
                    <a:pt x="1044" y="190"/>
                    <a:pt x="1043" y="188"/>
                    <a:pt x="1042" y="186"/>
                  </a:cubicBezTo>
                  <a:cubicBezTo>
                    <a:pt x="1039" y="181"/>
                    <a:pt x="1037" y="176"/>
                    <a:pt x="1034" y="172"/>
                  </a:cubicBezTo>
                  <a:cubicBezTo>
                    <a:pt x="1028" y="163"/>
                    <a:pt x="1022" y="155"/>
                    <a:pt x="1016" y="148"/>
                  </a:cubicBezTo>
                  <a:cubicBezTo>
                    <a:pt x="1013" y="145"/>
                    <a:pt x="1009" y="141"/>
                    <a:pt x="1006" y="138"/>
                  </a:cubicBezTo>
                  <a:cubicBezTo>
                    <a:pt x="1001" y="134"/>
                    <a:pt x="997" y="129"/>
                    <a:pt x="992" y="125"/>
                  </a:cubicBezTo>
                  <a:cubicBezTo>
                    <a:pt x="986" y="121"/>
                    <a:pt x="981" y="116"/>
                    <a:pt x="975" y="112"/>
                  </a:cubicBezTo>
                  <a:cubicBezTo>
                    <a:pt x="974" y="112"/>
                    <a:pt x="973" y="111"/>
                    <a:pt x="972" y="110"/>
                  </a:cubicBezTo>
                  <a:cubicBezTo>
                    <a:pt x="965" y="106"/>
                    <a:pt x="958" y="102"/>
                    <a:pt x="951" y="98"/>
                  </a:cubicBezTo>
                  <a:cubicBezTo>
                    <a:pt x="945" y="95"/>
                    <a:pt x="940" y="92"/>
                    <a:pt x="934" y="89"/>
                  </a:cubicBezTo>
                  <a:cubicBezTo>
                    <a:pt x="933" y="89"/>
                    <a:pt x="931" y="88"/>
                    <a:pt x="930" y="87"/>
                  </a:cubicBezTo>
                  <a:cubicBezTo>
                    <a:pt x="923" y="84"/>
                    <a:pt x="916" y="81"/>
                    <a:pt x="909" y="78"/>
                  </a:cubicBezTo>
                  <a:cubicBezTo>
                    <a:pt x="903" y="76"/>
                    <a:pt x="897" y="74"/>
                    <a:pt x="891" y="72"/>
                  </a:cubicBezTo>
                  <a:cubicBezTo>
                    <a:pt x="889" y="71"/>
                    <a:pt x="888" y="71"/>
                    <a:pt x="887" y="71"/>
                  </a:cubicBezTo>
                  <a:cubicBezTo>
                    <a:pt x="880" y="68"/>
                    <a:pt x="872" y="66"/>
                    <a:pt x="865" y="64"/>
                  </a:cubicBezTo>
                  <a:cubicBezTo>
                    <a:pt x="857" y="62"/>
                    <a:pt x="850" y="60"/>
                    <a:pt x="843" y="58"/>
                  </a:cubicBezTo>
                  <a:cubicBezTo>
                    <a:pt x="835" y="57"/>
                    <a:pt x="828" y="55"/>
                    <a:pt x="820" y="53"/>
                  </a:cubicBezTo>
                  <a:cubicBezTo>
                    <a:pt x="814" y="52"/>
                    <a:pt x="808" y="51"/>
                    <a:pt x="801" y="50"/>
                  </a:cubicBezTo>
                  <a:cubicBezTo>
                    <a:pt x="800" y="49"/>
                    <a:pt x="799" y="49"/>
                    <a:pt x="798" y="49"/>
                  </a:cubicBezTo>
                  <a:cubicBezTo>
                    <a:pt x="790" y="48"/>
                    <a:pt x="783" y="47"/>
                    <a:pt x="775" y="45"/>
                  </a:cubicBezTo>
                  <a:cubicBezTo>
                    <a:pt x="767" y="44"/>
                    <a:pt x="760" y="43"/>
                    <a:pt x="752" y="42"/>
                  </a:cubicBezTo>
                  <a:cubicBezTo>
                    <a:pt x="744" y="41"/>
                    <a:pt x="737" y="40"/>
                    <a:pt x="729" y="40"/>
                  </a:cubicBezTo>
                  <a:cubicBezTo>
                    <a:pt x="722" y="39"/>
                    <a:pt x="714" y="38"/>
                    <a:pt x="706" y="37"/>
                  </a:cubicBezTo>
                  <a:cubicBezTo>
                    <a:pt x="698" y="36"/>
                    <a:pt x="691" y="36"/>
                    <a:pt x="683" y="35"/>
                  </a:cubicBezTo>
                  <a:cubicBezTo>
                    <a:pt x="675" y="34"/>
                    <a:pt x="668" y="34"/>
                    <a:pt x="660" y="33"/>
                  </a:cubicBezTo>
                  <a:cubicBezTo>
                    <a:pt x="652" y="33"/>
                    <a:pt x="645" y="32"/>
                    <a:pt x="637" y="32"/>
                  </a:cubicBezTo>
                  <a:cubicBezTo>
                    <a:pt x="631" y="31"/>
                    <a:pt x="626" y="31"/>
                    <a:pt x="621" y="30"/>
                  </a:cubicBezTo>
                  <a:cubicBezTo>
                    <a:pt x="618" y="30"/>
                    <a:pt x="616" y="30"/>
                    <a:pt x="614" y="30"/>
                  </a:cubicBezTo>
                  <a:cubicBezTo>
                    <a:pt x="606" y="29"/>
                    <a:pt x="598" y="29"/>
                    <a:pt x="591" y="28"/>
                  </a:cubicBezTo>
                  <a:cubicBezTo>
                    <a:pt x="583" y="27"/>
                    <a:pt x="575" y="27"/>
                    <a:pt x="567" y="26"/>
                  </a:cubicBezTo>
                  <a:cubicBezTo>
                    <a:pt x="560" y="26"/>
                    <a:pt x="552" y="25"/>
                    <a:pt x="544" y="25"/>
                  </a:cubicBezTo>
                  <a:cubicBezTo>
                    <a:pt x="536" y="24"/>
                    <a:pt x="529" y="24"/>
                    <a:pt x="521" y="23"/>
                  </a:cubicBezTo>
                  <a:cubicBezTo>
                    <a:pt x="513" y="23"/>
                    <a:pt x="505" y="22"/>
                    <a:pt x="498" y="22"/>
                  </a:cubicBezTo>
                  <a:cubicBezTo>
                    <a:pt x="490" y="22"/>
                    <a:pt x="482" y="21"/>
                    <a:pt x="474" y="21"/>
                  </a:cubicBezTo>
                  <a:cubicBezTo>
                    <a:pt x="467" y="20"/>
                    <a:pt x="459" y="20"/>
                    <a:pt x="451" y="20"/>
                  </a:cubicBezTo>
                  <a:cubicBezTo>
                    <a:pt x="448" y="19"/>
                    <a:pt x="446" y="19"/>
                    <a:pt x="443" y="19"/>
                  </a:cubicBezTo>
                  <a:cubicBezTo>
                    <a:pt x="438" y="19"/>
                    <a:pt x="433" y="19"/>
                    <a:pt x="428" y="19"/>
                  </a:cubicBezTo>
                  <a:cubicBezTo>
                    <a:pt x="420" y="18"/>
                    <a:pt x="412" y="18"/>
                    <a:pt x="404" y="17"/>
                  </a:cubicBezTo>
                  <a:cubicBezTo>
                    <a:pt x="397" y="17"/>
                    <a:pt x="389" y="17"/>
                    <a:pt x="381" y="16"/>
                  </a:cubicBezTo>
                  <a:cubicBezTo>
                    <a:pt x="373" y="16"/>
                    <a:pt x="366" y="16"/>
                    <a:pt x="358" y="15"/>
                  </a:cubicBezTo>
                  <a:cubicBezTo>
                    <a:pt x="350" y="15"/>
                    <a:pt x="342" y="15"/>
                    <a:pt x="335" y="14"/>
                  </a:cubicBezTo>
                  <a:cubicBezTo>
                    <a:pt x="327" y="14"/>
                    <a:pt x="319" y="14"/>
                    <a:pt x="311" y="13"/>
                  </a:cubicBezTo>
                  <a:cubicBezTo>
                    <a:pt x="303" y="13"/>
                    <a:pt x="296" y="13"/>
                    <a:pt x="288" y="12"/>
                  </a:cubicBezTo>
                  <a:cubicBezTo>
                    <a:pt x="280" y="12"/>
                    <a:pt x="272" y="11"/>
                    <a:pt x="265" y="11"/>
                  </a:cubicBezTo>
                  <a:cubicBezTo>
                    <a:pt x="257" y="11"/>
                    <a:pt x="249" y="10"/>
                    <a:pt x="241" y="10"/>
                  </a:cubicBezTo>
                  <a:cubicBezTo>
                    <a:pt x="233" y="10"/>
                    <a:pt x="226" y="9"/>
                    <a:pt x="218" y="9"/>
                  </a:cubicBezTo>
                  <a:cubicBezTo>
                    <a:pt x="210" y="9"/>
                    <a:pt x="202" y="8"/>
                    <a:pt x="195" y="8"/>
                  </a:cubicBezTo>
                  <a:cubicBezTo>
                    <a:pt x="187" y="8"/>
                    <a:pt x="179" y="7"/>
                    <a:pt x="171" y="7"/>
                  </a:cubicBezTo>
                  <a:cubicBezTo>
                    <a:pt x="163" y="7"/>
                    <a:pt x="156" y="6"/>
                    <a:pt x="148" y="6"/>
                  </a:cubicBezTo>
                  <a:cubicBezTo>
                    <a:pt x="140" y="6"/>
                    <a:pt x="132" y="5"/>
                    <a:pt x="125" y="5"/>
                  </a:cubicBezTo>
                  <a:cubicBezTo>
                    <a:pt x="117" y="4"/>
                    <a:pt x="109" y="4"/>
                    <a:pt x="101" y="4"/>
                  </a:cubicBezTo>
                  <a:cubicBezTo>
                    <a:pt x="101" y="4"/>
                    <a:pt x="100" y="4"/>
                    <a:pt x="99" y="4"/>
                  </a:cubicBezTo>
                  <a:cubicBezTo>
                    <a:pt x="92" y="3"/>
                    <a:pt x="85" y="3"/>
                    <a:pt x="78" y="3"/>
                  </a:cubicBezTo>
                  <a:cubicBezTo>
                    <a:pt x="70" y="2"/>
                    <a:pt x="62" y="2"/>
                    <a:pt x="55" y="2"/>
                  </a:cubicBezTo>
                  <a:cubicBezTo>
                    <a:pt x="47" y="1"/>
                    <a:pt x="39" y="1"/>
                    <a:pt x="31" y="1"/>
                  </a:cubicBezTo>
                  <a:cubicBezTo>
                    <a:pt x="24" y="1"/>
                    <a:pt x="16" y="0"/>
                    <a:pt x="8" y="0"/>
                  </a:cubicBezTo>
                  <a:cubicBezTo>
                    <a:pt x="5" y="0"/>
                    <a:pt x="3" y="0"/>
                    <a:pt x="0" y="0"/>
                  </a:cubicBezTo>
                  <a:cubicBezTo>
                    <a:pt x="0" y="8"/>
                    <a:pt x="0" y="8"/>
                    <a:pt x="0" y="8"/>
                  </a:cubicBezTo>
                  <a:cubicBezTo>
                    <a:pt x="5" y="8"/>
                    <a:pt x="9" y="8"/>
                    <a:pt x="14" y="8"/>
                  </a:cubicBezTo>
                  <a:cubicBezTo>
                    <a:pt x="21" y="9"/>
                    <a:pt x="29" y="9"/>
                    <a:pt x="37" y="9"/>
                  </a:cubicBezTo>
                  <a:cubicBezTo>
                    <a:pt x="45" y="10"/>
                    <a:pt x="52" y="10"/>
                    <a:pt x="60" y="10"/>
                  </a:cubicBezTo>
                  <a:cubicBezTo>
                    <a:pt x="68" y="11"/>
                    <a:pt x="76" y="11"/>
                    <a:pt x="83" y="11"/>
                  </a:cubicBezTo>
                  <a:cubicBezTo>
                    <a:pt x="90" y="12"/>
                    <a:pt x="96" y="12"/>
                    <a:pt x="103" y="12"/>
                  </a:cubicBezTo>
                  <a:cubicBezTo>
                    <a:pt x="104" y="12"/>
                    <a:pt x="105" y="12"/>
                    <a:pt x="107" y="13"/>
                  </a:cubicBezTo>
                  <a:cubicBezTo>
                    <a:pt x="115" y="13"/>
                    <a:pt x="122" y="13"/>
                    <a:pt x="130" y="14"/>
                  </a:cubicBezTo>
                  <a:cubicBezTo>
                    <a:pt x="138" y="14"/>
                    <a:pt x="146" y="14"/>
                    <a:pt x="153" y="15"/>
                  </a:cubicBezTo>
                  <a:cubicBezTo>
                    <a:pt x="161" y="15"/>
                    <a:pt x="169" y="15"/>
                    <a:pt x="177" y="16"/>
                  </a:cubicBezTo>
                  <a:cubicBezTo>
                    <a:pt x="184" y="16"/>
                    <a:pt x="192" y="17"/>
                    <a:pt x="200" y="17"/>
                  </a:cubicBezTo>
                  <a:cubicBezTo>
                    <a:pt x="208" y="17"/>
                    <a:pt x="215" y="18"/>
                    <a:pt x="223" y="18"/>
                  </a:cubicBezTo>
                  <a:cubicBezTo>
                    <a:pt x="231" y="18"/>
                    <a:pt x="239" y="19"/>
                    <a:pt x="246" y="19"/>
                  </a:cubicBezTo>
                  <a:cubicBezTo>
                    <a:pt x="254" y="20"/>
                    <a:pt x="262" y="20"/>
                    <a:pt x="270" y="20"/>
                  </a:cubicBezTo>
                  <a:cubicBezTo>
                    <a:pt x="277" y="21"/>
                    <a:pt x="285" y="21"/>
                    <a:pt x="293" y="21"/>
                  </a:cubicBezTo>
                  <a:cubicBezTo>
                    <a:pt x="301" y="22"/>
                    <a:pt x="308" y="22"/>
                    <a:pt x="316" y="22"/>
                  </a:cubicBezTo>
                  <a:cubicBezTo>
                    <a:pt x="324" y="23"/>
                    <a:pt x="332" y="23"/>
                    <a:pt x="339" y="24"/>
                  </a:cubicBezTo>
                  <a:cubicBezTo>
                    <a:pt x="347" y="24"/>
                    <a:pt x="355" y="24"/>
                    <a:pt x="363" y="25"/>
                  </a:cubicBezTo>
                  <a:cubicBezTo>
                    <a:pt x="370" y="25"/>
                    <a:pt x="378" y="25"/>
                    <a:pt x="386" y="26"/>
                  </a:cubicBezTo>
                  <a:cubicBezTo>
                    <a:pt x="394" y="26"/>
                    <a:pt x="401" y="26"/>
                    <a:pt x="409" y="27"/>
                  </a:cubicBezTo>
                  <a:cubicBezTo>
                    <a:pt x="417" y="27"/>
                    <a:pt x="425" y="28"/>
                    <a:pt x="432" y="28"/>
                  </a:cubicBezTo>
                  <a:cubicBezTo>
                    <a:pt x="437" y="28"/>
                    <a:pt x="442" y="28"/>
                    <a:pt x="447" y="29"/>
                  </a:cubicBezTo>
                  <a:cubicBezTo>
                    <a:pt x="450" y="29"/>
                    <a:pt x="453" y="29"/>
                    <a:pt x="456" y="29"/>
                  </a:cubicBezTo>
                  <a:cubicBezTo>
                    <a:pt x="463" y="29"/>
                    <a:pt x="471" y="30"/>
                    <a:pt x="479" y="30"/>
                  </a:cubicBezTo>
                  <a:cubicBezTo>
                    <a:pt x="487" y="31"/>
                    <a:pt x="494" y="31"/>
                    <a:pt x="502" y="32"/>
                  </a:cubicBezTo>
                  <a:cubicBezTo>
                    <a:pt x="510" y="32"/>
                    <a:pt x="518" y="32"/>
                    <a:pt x="525" y="33"/>
                  </a:cubicBezTo>
                  <a:cubicBezTo>
                    <a:pt x="533" y="33"/>
                    <a:pt x="541" y="34"/>
                    <a:pt x="549" y="34"/>
                  </a:cubicBezTo>
                  <a:cubicBezTo>
                    <a:pt x="556" y="35"/>
                    <a:pt x="564" y="36"/>
                    <a:pt x="572" y="36"/>
                  </a:cubicBezTo>
                  <a:cubicBezTo>
                    <a:pt x="579" y="37"/>
                    <a:pt x="587" y="37"/>
                    <a:pt x="595" y="38"/>
                  </a:cubicBezTo>
                  <a:cubicBezTo>
                    <a:pt x="603" y="38"/>
                    <a:pt x="610" y="39"/>
                    <a:pt x="618" y="40"/>
                  </a:cubicBezTo>
                  <a:cubicBezTo>
                    <a:pt x="620" y="40"/>
                    <a:pt x="622" y="40"/>
                    <a:pt x="624" y="40"/>
                  </a:cubicBezTo>
                  <a:cubicBezTo>
                    <a:pt x="630" y="41"/>
                    <a:pt x="635" y="41"/>
                    <a:pt x="641" y="41"/>
                  </a:cubicBezTo>
                  <a:cubicBezTo>
                    <a:pt x="649" y="42"/>
                    <a:pt x="656" y="43"/>
                    <a:pt x="664" y="43"/>
                  </a:cubicBezTo>
                  <a:cubicBezTo>
                    <a:pt x="672" y="44"/>
                    <a:pt x="679" y="45"/>
                    <a:pt x="687" y="45"/>
                  </a:cubicBezTo>
                  <a:cubicBezTo>
                    <a:pt x="695" y="46"/>
                    <a:pt x="703" y="47"/>
                    <a:pt x="710" y="47"/>
                  </a:cubicBezTo>
                  <a:cubicBezTo>
                    <a:pt x="718" y="48"/>
                    <a:pt x="726" y="49"/>
                    <a:pt x="733" y="50"/>
                  </a:cubicBezTo>
                  <a:cubicBezTo>
                    <a:pt x="741" y="51"/>
                    <a:pt x="748" y="52"/>
                    <a:pt x="756" y="53"/>
                  </a:cubicBezTo>
                  <a:cubicBezTo>
                    <a:pt x="764" y="54"/>
                    <a:pt x="771" y="55"/>
                    <a:pt x="779" y="56"/>
                  </a:cubicBezTo>
                  <a:cubicBezTo>
                    <a:pt x="786" y="57"/>
                    <a:pt x="794" y="58"/>
                    <a:pt x="801" y="59"/>
                  </a:cubicBezTo>
                  <a:cubicBezTo>
                    <a:pt x="802" y="60"/>
                    <a:pt x="803" y="60"/>
                    <a:pt x="804" y="60"/>
                  </a:cubicBezTo>
                  <a:cubicBezTo>
                    <a:pt x="811" y="61"/>
                    <a:pt x="817" y="62"/>
                    <a:pt x="824" y="64"/>
                  </a:cubicBezTo>
                  <a:cubicBezTo>
                    <a:pt x="831" y="65"/>
                    <a:pt x="839" y="67"/>
                    <a:pt x="846" y="69"/>
                  </a:cubicBezTo>
                  <a:cubicBezTo>
                    <a:pt x="854" y="71"/>
                    <a:pt x="861" y="73"/>
                    <a:pt x="868" y="75"/>
                  </a:cubicBezTo>
                  <a:cubicBezTo>
                    <a:pt x="876" y="77"/>
                    <a:pt x="883" y="79"/>
                    <a:pt x="890" y="81"/>
                  </a:cubicBezTo>
                  <a:cubicBezTo>
                    <a:pt x="891" y="82"/>
                    <a:pt x="892" y="82"/>
                    <a:pt x="893" y="82"/>
                  </a:cubicBezTo>
                  <a:cubicBezTo>
                    <a:pt x="899" y="84"/>
                    <a:pt x="906" y="87"/>
                    <a:pt x="912" y="89"/>
                  </a:cubicBezTo>
                  <a:cubicBezTo>
                    <a:pt x="919" y="92"/>
                    <a:pt x="926" y="95"/>
                    <a:pt x="933" y="98"/>
                  </a:cubicBezTo>
                  <a:cubicBezTo>
                    <a:pt x="934" y="99"/>
                    <a:pt x="935" y="99"/>
                    <a:pt x="935" y="99"/>
                  </a:cubicBezTo>
                  <a:cubicBezTo>
                    <a:pt x="942" y="102"/>
                    <a:pt x="948" y="106"/>
                    <a:pt x="954" y="109"/>
                  </a:cubicBezTo>
                  <a:cubicBezTo>
                    <a:pt x="961" y="113"/>
                    <a:pt x="968" y="117"/>
                    <a:pt x="975" y="122"/>
                  </a:cubicBezTo>
                  <a:cubicBezTo>
                    <a:pt x="975" y="122"/>
                    <a:pt x="975" y="122"/>
                    <a:pt x="975" y="122"/>
                  </a:cubicBezTo>
                  <a:cubicBezTo>
                    <a:pt x="982" y="127"/>
                    <a:pt x="988" y="132"/>
                    <a:pt x="995" y="137"/>
                  </a:cubicBezTo>
                  <a:cubicBezTo>
                    <a:pt x="997" y="139"/>
                    <a:pt x="999" y="141"/>
                    <a:pt x="1001" y="143"/>
                  </a:cubicBezTo>
                  <a:cubicBezTo>
                    <a:pt x="1003" y="145"/>
                    <a:pt x="1004" y="146"/>
                    <a:pt x="1006" y="148"/>
                  </a:cubicBezTo>
                  <a:cubicBezTo>
                    <a:pt x="1007" y="149"/>
                    <a:pt x="1008" y="150"/>
                    <a:pt x="1009" y="152"/>
                  </a:cubicBezTo>
                  <a:cubicBezTo>
                    <a:pt x="1016" y="159"/>
                    <a:pt x="1022" y="168"/>
                    <a:pt x="1027" y="176"/>
                  </a:cubicBezTo>
                  <a:cubicBezTo>
                    <a:pt x="1028" y="179"/>
                    <a:pt x="1030" y="182"/>
                    <a:pt x="1032" y="185"/>
                  </a:cubicBezTo>
                  <a:cubicBezTo>
                    <a:pt x="1032" y="187"/>
                    <a:pt x="1033" y="188"/>
                    <a:pt x="1034" y="190"/>
                  </a:cubicBezTo>
                  <a:cubicBezTo>
                    <a:pt x="1036" y="195"/>
                    <a:pt x="1036" y="195"/>
                    <a:pt x="1036" y="195"/>
                  </a:cubicBezTo>
                  <a:cubicBezTo>
                    <a:pt x="1039" y="201"/>
                    <a:pt x="1039" y="201"/>
                    <a:pt x="1039" y="201"/>
                  </a:cubicBezTo>
                  <a:cubicBezTo>
                    <a:pt x="1039" y="202"/>
                    <a:pt x="1039" y="203"/>
                    <a:pt x="1040" y="203"/>
                  </a:cubicBezTo>
                  <a:cubicBezTo>
                    <a:pt x="1041" y="206"/>
                    <a:pt x="1041" y="206"/>
                    <a:pt x="1041" y="206"/>
                  </a:cubicBezTo>
                  <a:cubicBezTo>
                    <a:pt x="1041" y="208"/>
                    <a:pt x="1042" y="210"/>
                    <a:pt x="1042" y="212"/>
                  </a:cubicBezTo>
                  <a:cubicBezTo>
                    <a:pt x="1043" y="217"/>
                    <a:pt x="1044" y="223"/>
                    <a:pt x="1045" y="228"/>
                  </a:cubicBezTo>
                  <a:cubicBezTo>
                    <a:pt x="1045" y="243"/>
                    <a:pt x="1042" y="258"/>
                    <a:pt x="1035" y="272"/>
                  </a:cubicBezTo>
                  <a:cubicBezTo>
                    <a:pt x="1032" y="278"/>
                    <a:pt x="1028" y="284"/>
                    <a:pt x="1024" y="290"/>
                  </a:cubicBezTo>
                  <a:cubicBezTo>
                    <a:pt x="1015" y="301"/>
                    <a:pt x="1004" y="311"/>
                    <a:pt x="993" y="320"/>
                  </a:cubicBezTo>
                  <a:cubicBezTo>
                    <a:pt x="986" y="325"/>
                    <a:pt x="978" y="331"/>
                    <a:pt x="970" y="336"/>
                  </a:cubicBezTo>
                  <a:cubicBezTo>
                    <a:pt x="968" y="338"/>
                    <a:pt x="966" y="339"/>
                    <a:pt x="965" y="340"/>
                  </a:cubicBezTo>
                  <a:cubicBezTo>
                    <a:pt x="956" y="346"/>
                    <a:pt x="947" y="351"/>
                    <a:pt x="937" y="356"/>
                  </a:cubicBezTo>
                  <a:cubicBezTo>
                    <a:pt x="929" y="361"/>
                    <a:pt x="920" y="365"/>
                    <a:pt x="911" y="369"/>
                  </a:cubicBezTo>
                  <a:cubicBezTo>
                    <a:pt x="903" y="373"/>
                    <a:pt x="895" y="376"/>
                    <a:pt x="887" y="379"/>
                  </a:cubicBezTo>
                  <a:cubicBezTo>
                    <a:pt x="886" y="380"/>
                    <a:pt x="885" y="380"/>
                    <a:pt x="884" y="380"/>
                  </a:cubicBezTo>
                  <a:cubicBezTo>
                    <a:pt x="876" y="383"/>
                    <a:pt x="867" y="387"/>
                    <a:pt x="859" y="389"/>
                  </a:cubicBezTo>
                  <a:cubicBezTo>
                    <a:pt x="850" y="392"/>
                    <a:pt x="842" y="395"/>
                    <a:pt x="833" y="397"/>
                  </a:cubicBezTo>
                  <a:cubicBezTo>
                    <a:pt x="825" y="400"/>
                    <a:pt x="816" y="402"/>
                    <a:pt x="808" y="405"/>
                  </a:cubicBezTo>
                  <a:cubicBezTo>
                    <a:pt x="800" y="407"/>
                    <a:pt x="791" y="409"/>
                    <a:pt x="783" y="411"/>
                  </a:cubicBezTo>
                  <a:cubicBezTo>
                    <a:pt x="775" y="413"/>
                    <a:pt x="766" y="415"/>
                    <a:pt x="758" y="417"/>
                  </a:cubicBezTo>
                  <a:cubicBezTo>
                    <a:pt x="750" y="419"/>
                    <a:pt x="741" y="421"/>
                    <a:pt x="733" y="423"/>
                  </a:cubicBezTo>
                  <a:cubicBezTo>
                    <a:pt x="725" y="424"/>
                    <a:pt x="716" y="426"/>
                    <a:pt x="708" y="428"/>
                  </a:cubicBezTo>
                  <a:cubicBezTo>
                    <a:pt x="706" y="429"/>
                    <a:pt x="704" y="429"/>
                    <a:pt x="703" y="429"/>
                  </a:cubicBezTo>
                  <a:cubicBezTo>
                    <a:pt x="696" y="431"/>
                    <a:pt x="690" y="432"/>
                    <a:pt x="683" y="434"/>
                  </a:cubicBezTo>
                  <a:cubicBezTo>
                    <a:pt x="675" y="436"/>
                    <a:pt x="667" y="438"/>
                    <a:pt x="658" y="440"/>
                  </a:cubicBezTo>
                  <a:cubicBezTo>
                    <a:pt x="650" y="442"/>
                    <a:pt x="642" y="444"/>
                    <a:pt x="633" y="446"/>
                  </a:cubicBezTo>
                  <a:cubicBezTo>
                    <a:pt x="625" y="448"/>
                    <a:pt x="617" y="450"/>
                    <a:pt x="608" y="452"/>
                  </a:cubicBezTo>
                  <a:cubicBezTo>
                    <a:pt x="600" y="454"/>
                    <a:pt x="591" y="456"/>
                    <a:pt x="583" y="459"/>
                  </a:cubicBezTo>
                  <a:cubicBezTo>
                    <a:pt x="575" y="461"/>
                    <a:pt x="566" y="463"/>
                    <a:pt x="558" y="466"/>
                  </a:cubicBezTo>
                  <a:cubicBezTo>
                    <a:pt x="549" y="468"/>
                    <a:pt x="541" y="470"/>
                    <a:pt x="533" y="473"/>
                  </a:cubicBezTo>
                  <a:cubicBezTo>
                    <a:pt x="527" y="474"/>
                    <a:pt x="521" y="476"/>
                    <a:pt x="516" y="478"/>
                  </a:cubicBezTo>
                  <a:cubicBezTo>
                    <a:pt x="513" y="479"/>
                    <a:pt x="510" y="479"/>
                    <a:pt x="507" y="480"/>
                  </a:cubicBezTo>
                  <a:cubicBezTo>
                    <a:pt x="499" y="483"/>
                    <a:pt x="490" y="486"/>
                    <a:pt x="482" y="488"/>
                  </a:cubicBezTo>
                  <a:cubicBezTo>
                    <a:pt x="473" y="491"/>
                    <a:pt x="465" y="494"/>
                    <a:pt x="456" y="497"/>
                  </a:cubicBezTo>
                  <a:cubicBezTo>
                    <a:pt x="448" y="500"/>
                    <a:pt x="439" y="503"/>
                    <a:pt x="430" y="506"/>
                  </a:cubicBezTo>
                  <a:cubicBezTo>
                    <a:pt x="422" y="509"/>
                    <a:pt x="413" y="513"/>
                    <a:pt x="405" y="516"/>
                  </a:cubicBezTo>
                  <a:cubicBezTo>
                    <a:pt x="396" y="520"/>
                    <a:pt x="387" y="523"/>
                    <a:pt x="378" y="527"/>
                  </a:cubicBezTo>
                  <a:cubicBezTo>
                    <a:pt x="370" y="531"/>
                    <a:pt x="361" y="534"/>
                    <a:pt x="352" y="538"/>
                  </a:cubicBezTo>
                  <a:cubicBezTo>
                    <a:pt x="346" y="541"/>
                    <a:pt x="340" y="544"/>
                    <a:pt x="334" y="547"/>
                  </a:cubicBezTo>
                  <a:cubicBezTo>
                    <a:pt x="331" y="548"/>
                    <a:pt x="328" y="550"/>
                    <a:pt x="326" y="551"/>
                  </a:cubicBezTo>
                  <a:cubicBezTo>
                    <a:pt x="317" y="556"/>
                    <a:pt x="308" y="560"/>
                    <a:pt x="299" y="565"/>
                  </a:cubicBezTo>
                  <a:cubicBezTo>
                    <a:pt x="296" y="567"/>
                    <a:pt x="293" y="568"/>
                    <a:pt x="290" y="570"/>
                  </a:cubicBezTo>
                  <a:cubicBezTo>
                    <a:pt x="271" y="581"/>
                    <a:pt x="271" y="581"/>
                    <a:pt x="271" y="581"/>
                  </a:cubicBezTo>
                  <a:cubicBezTo>
                    <a:pt x="269" y="582"/>
                    <a:pt x="269" y="582"/>
                    <a:pt x="269" y="582"/>
                  </a:cubicBezTo>
                  <a:cubicBezTo>
                    <a:pt x="249" y="595"/>
                    <a:pt x="249" y="595"/>
                    <a:pt x="249" y="595"/>
                  </a:cubicBezTo>
                  <a:cubicBezTo>
                    <a:pt x="247" y="596"/>
                    <a:pt x="245" y="597"/>
                    <a:pt x="244" y="598"/>
                  </a:cubicBezTo>
                  <a:cubicBezTo>
                    <a:pt x="234" y="605"/>
                    <a:pt x="225" y="611"/>
                    <a:pt x="215" y="618"/>
                  </a:cubicBezTo>
                  <a:cubicBezTo>
                    <a:pt x="213" y="620"/>
                    <a:pt x="211" y="621"/>
                    <a:pt x="209" y="623"/>
                  </a:cubicBezTo>
                  <a:cubicBezTo>
                    <a:pt x="202" y="628"/>
                    <a:pt x="196" y="634"/>
                    <a:pt x="189" y="639"/>
                  </a:cubicBezTo>
                  <a:cubicBezTo>
                    <a:pt x="188" y="639"/>
                    <a:pt x="187" y="640"/>
                    <a:pt x="186" y="641"/>
                  </a:cubicBezTo>
                  <a:cubicBezTo>
                    <a:pt x="181" y="646"/>
                    <a:pt x="176" y="650"/>
                    <a:pt x="171" y="655"/>
                  </a:cubicBezTo>
                  <a:cubicBezTo>
                    <a:pt x="166" y="660"/>
                    <a:pt x="161" y="664"/>
                    <a:pt x="156" y="669"/>
                  </a:cubicBezTo>
                  <a:cubicBezTo>
                    <a:pt x="150" y="676"/>
                    <a:pt x="143" y="683"/>
                    <a:pt x="137" y="690"/>
                  </a:cubicBezTo>
                  <a:cubicBezTo>
                    <a:pt x="129" y="700"/>
                    <a:pt x="129" y="700"/>
                    <a:pt x="129" y="700"/>
                  </a:cubicBezTo>
                  <a:cubicBezTo>
                    <a:pt x="125" y="705"/>
                    <a:pt x="125" y="705"/>
                    <a:pt x="125" y="705"/>
                  </a:cubicBezTo>
                  <a:cubicBezTo>
                    <a:pt x="124" y="706"/>
                    <a:pt x="124" y="706"/>
                    <a:pt x="124" y="706"/>
                  </a:cubicBezTo>
                  <a:cubicBezTo>
                    <a:pt x="121" y="710"/>
                    <a:pt x="121" y="710"/>
                    <a:pt x="121" y="710"/>
                  </a:cubicBezTo>
                  <a:cubicBezTo>
                    <a:pt x="114" y="720"/>
                    <a:pt x="114" y="720"/>
                    <a:pt x="114" y="720"/>
                  </a:cubicBezTo>
                  <a:cubicBezTo>
                    <a:pt x="107" y="730"/>
                    <a:pt x="107" y="730"/>
                    <a:pt x="107" y="730"/>
                  </a:cubicBezTo>
                  <a:cubicBezTo>
                    <a:pt x="106" y="732"/>
                    <a:pt x="105" y="734"/>
                    <a:pt x="104" y="735"/>
                  </a:cubicBezTo>
                  <a:cubicBezTo>
                    <a:pt x="101" y="741"/>
                    <a:pt x="101" y="741"/>
                    <a:pt x="101" y="741"/>
                  </a:cubicBezTo>
                  <a:cubicBezTo>
                    <a:pt x="99" y="744"/>
                    <a:pt x="97" y="748"/>
                    <a:pt x="95" y="751"/>
                  </a:cubicBezTo>
                  <a:cubicBezTo>
                    <a:pt x="91" y="758"/>
                    <a:pt x="88" y="764"/>
                    <a:pt x="85" y="771"/>
                  </a:cubicBezTo>
                  <a:cubicBezTo>
                    <a:pt x="85" y="772"/>
                    <a:pt x="84" y="773"/>
                    <a:pt x="84" y="774"/>
                  </a:cubicBezTo>
                  <a:cubicBezTo>
                    <a:pt x="82" y="778"/>
                    <a:pt x="80" y="781"/>
                    <a:pt x="79" y="785"/>
                  </a:cubicBezTo>
                  <a:cubicBezTo>
                    <a:pt x="75" y="797"/>
                    <a:pt x="75" y="797"/>
                    <a:pt x="75" y="797"/>
                  </a:cubicBezTo>
                  <a:cubicBezTo>
                    <a:pt x="73" y="801"/>
                    <a:pt x="72" y="805"/>
                    <a:pt x="71" y="809"/>
                  </a:cubicBezTo>
                  <a:cubicBezTo>
                    <a:pt x="70" y="813"/>
                    <a:pt x="69" y="816"/>
                    <a:pt x="68" y="821"/>
                  </a:cubicBezTo>
                  <a:cubicBezTo>
                    <a:pt x="65" y="835"/>
                    <a:pt x="63" y="850"/>
                    <a:pt x="63" y="864"/>
                  </a:cubicBezTo>
                  <a:cubicBezTo>
                    <a:pt x="63" y="883"/>
                    <a:pt x="65" y="902"/>
                    <a:pt x="70" y="920"/>
                  </a:cubicBezTo>
                  <a:cubicBezTo>
                    <a:pt x="70" y="922"/>
                    <a:pt x="71" y="925"/>
                    <a:pt x="72" y="927"/>
                  </a:cubicBezTo>
                  <a:cubicBezTo>
                    <a:pt x="72" y="929"/>
                    <a:pt x="73" y="930"/>
                    <a:pt x="73" y="932"/>
                  </a:cubicBezTo>
                  <a:cubicBezTo>
                    <a:pt x="77" y="944"/>
                    <a:pt x="77" y="944"/>
                    <a:pt x="77" y="944"/>
                  </a:cubicBezTo>
                  <a:cubicBezTo>
                    <a:pt x="79" y="950"/>
                    <a:pt x="79" y="950"/>
                    <a:pt x="79" y="950"/>
                  </a:cubicBezTo>
                  <a:cubicBezTo>
                    <a:pt x="80" y="951"/>
                    <a:pt x="81" y="953"/>
                    <a:pt x="82" y="955"/>
                  </a:cubicBezTo>
                  <a:cubicBezTo>
                    <a:pt x="86" y="965"/>
                    <a:pt x="86" y="965"/>
                    <a:pt x="86" y="965"/>
                  </a:cubicBezTo>
                  <a:cubicBezTo>
                    <a:pt x="87" y="967"/>
                    <a:pt x="87" y="967"/>
                    <a:pt x="87" y="967"/>
                  </a:cubicBezTo>
                  <a:cubicBezTo>
                    <a:pt x="90" y="972"/>
                    <a:pt x="90" y="972"/>
                    <a:pt x="90" y="972"/>
                  </a:cubicBezTo>
                  <a:cubicBezTo>
                    <a:pt x="91" y="974"/>
                    <a:pt x="92" y="976"/>
                    <a:pt x="93" y="978"/>
                  </a:cubicBezTo>
                  <a:cubicBezTo>
                    <a:pt x="99" y="988"/>
                    <a:pt x="99" y="988"/>
                    <a:pt x="99" y="988"/>
                  </a:cubicBezTo>
                  <a:cubicBezTo>
                    <a:pt x="100" y="990"/>
                    <a:pt x="102" y="993"/>
                    <a:pt x="103" y="995"/>
                  </a:cubicBezTo>
                  <a:cubicBezTo>
                    <a:pt x="104" y="996"/>
                    <a:pt x="105" y="997"/>
                    <a:pt x="106" y="999"/>
                  </a:cubicBezTo>
                  <a:cubicBezTo>
                    <a:pt x="113" y="1009"/>
                    <a:pt x="113" y="1009"/>
                    <a:pt x="113" y="1009"/>
                  </a:cubicBezTo>
                  <a:cubicBezTo>
                    <a:pt x="116" y="1012"/>
                    <a:pt x="118" y="1016"/>
                    <a:pt x="121" y="1019"/>
                  </a:cubicBezTo>
                  <a:cubicBezTo>
                    <a:pt x="127" y="1026"/>
                    <a:pt x="133" y="1033"/>
                    <a:pt x="140" y="1039"/>
                  </a:cubicBezTo>
                  <a:cubicBezTo>
                    <a:pt x="142" y="1042"/>
                    <a:pt x="144" y="1044"/>
                    <a:pt x="146" y="1046"/>
                  </a:cubicBezTo>
                  <a:cubicBezTo>
                    <a:pt x="152" y="1052"/>
                    <a:pt x="158" y="1058"/>
                    <a:pt x="164" y="1063"/>
                  </a:cubicBezTo>
                  <a:cubicBezTo>
                    <a:pt x="171" y="1069"/>
                    <a:pt x="177" y="1074"/>
                    <a:pt x="184" y="1079"/>
                  </a:cubicBezTo>
                  <a:cubicBezTo>
                    <a:pt x="185" y="1080"/>
                    <a:pt x="186" y="1081"/>
                    <a:pt x="188" y="1082"/>
                  </a:cubicBezTo>
                  <a:cubicBezTo>
                    <a:pt x="193" y="1086"/>
                    <a:pt x="199" y="1090"/>
                    <a:pt x="204" y="1094"/>
                  </a:cubicBezTo>
                  <a:cubicBezTo>
                    <a:pt x="211" y="1098"/>
                    <a:pt x="218" y="1103"/>
                    <a:pt x="225" y="1107"/>
                  </a:cubicBezTo>
                  <a:cubicBezTo>
                    <a:pt x="231" y="1111"/>
                    <a:pt x="238" y="1115"/>
                    <a:pt x="245" y="1119"/>
                  </a:cubicBezTo>
                  <a:cubicBezTo>
                    <a:pt x="252" y="1123"/>
                    <a:pt x="259" y="1127"/>
                    <a:pt x="266" y="1131"/>
                  </a:cubicBezTo>
                  <a:cubicBezTo>
                    <a:pt x="268" y="1131"/>
                    <a:pt x="270" y="1132"/>
                    <a:pt x="271" y="1133"/>
                  </a:cubicBezTo>
                  <a:cubicBezTo>
                    <a:pt x="277" y="1136"/>
                    <a:pt x="282" y="1138"/>
                    <a:pt x="287" y="1141"/>
                  </a:cubicBezTo>
                  <a:cubicBezTo>
                    <a:pt x="294" y="1144"/>
                    <a:pt x="301" y="1148"/>
                    <a:pt x="308" y="1151"/>
                  </a:cubicBezTo>
                  <a:cubicBezTo>
                    <a:pt x="316" y="1154"/>
                    <a:pt x="323" y="1157"/>
                    <a:pt x="330" y="1160"/>
                  </a:cubicBezTo>
                  <a:cubicBezTo>
                    <a:pt x="337" y="1163"/>
                    <a:pt x="344" y="1166"/>
                    <a:pt x="351" y="1168"/>
                  </a:cubicBezTo>
                  <a:cubicBezTo>
                    <a:pt x="355" y="1170"/>
                    <a:pt x="358" y="1171"/>
                    <a:pt x="361" y="1172"/>
                  </a:cubicBezTo>
                  <a:cubicBezTo>
                    <a:pt x="365" y="1174"/>
                    <a:pt x="369" y="1175"/>
                    <a:pt x="373" y="1176"/>
                  </a:cubicBezTo>
                  <a:cubicBezTo>
                    <a:pt x="380" y="1179"/>
                    <a:pt x="387" y="1182"/>
                    <a:pt x="395" y="1184"/>
                  </a:cubicBezTo>
                  <a:cubicBezTo>
                    <a:pt x="402" y="1186"/>
                    <a:pt x="409" y="1189"/>
                    <a:pt x="417" y="1191"/>
                  </a:cubicBezTo>
                  <a:cubicBezTo>
                    <a:pt x="424" y="1193"/>
                    <a:pt x="431" y="1196"/>
                    <a:pt x="438" y="1198"/>
                  </a:cubicBezTo>
                  <a:cubicBezTo>
                    <a:pt x="443" y="1199"/>
                    <a:pt x="448" y="1201"/>
                    <a:pt x="453" y="1202"/>
                  </a:cubicBezTo>
                  <a:cubicBezTo>
                    <a:pt x="456" y="1203"/>
                    <a:pt x="458" y="1204"/>
                    <a:pt x="460" y="1204"/>
                  </a:cubicBezTo>
                  <a:cubicBezTo>
                    <a:pt x="468" y="1206"/>
                    <a:pt x="475" y="1208"/>
                    <a:pt x="483" y="1210"/>
                  </a:cubicBezTo>
                  <a:cubicBezTo>
                    <a:pt x="490" y="1212"/>
                    <a:pt x="497" y="1214"/>
                    <a:pt x="505" y="1216"/>
                  </a:cubicBezTo>
                  <a:cubicBezTo>
                    <a:pt x="512" y="1218"/>
                    <a:pt x="520" y="1220"/>
                    <a:pt x="527" y="1222"/>
                  </a:cubicBezTo>
                  <a:cubicBezTo>
                    <a:pt x="534" y="1223"/>
                    <a:pt x="542" y="1225"/>
                    <a:pt x="549" y="1227"/>
                  </a:cubicBezTo>
                  <a:cubicBezTo>
                    <a:pt x="557" y="1228"/>
                    <a:pt x="564" y="1230"/>
                    <a:pt x="572" y="1232"/>
                  </a:cubicBezTo>
                  <a:cubicBezTo>
                    <a:pt x="579" y="1233"/>
                    <a:pt x="587" y="1235"/>
                    <a:pt x="594" y="1236"/>
                  </a:cubicBezTo>
                  <a:cubicBezTo>
                    <a:pt x="602" y="1238"/>
                    <a:pt x="609" y="1239"/>
                    <a:pt x="617" y="1241"/>
                  </a:cubicBezTo>
                  <a:cubicBezTo>
                    <a:pt x="624" y="1242"/>
                    <a:pt x="632" y="1244"/>
                    <a:pt x="639" y="1245"/>
                  </a:cubicBezTo>
                  <a:cubicBezTo>
                    <a:pt x="640" y="1245"/>
                    <a:pt x="641" y="1246"/>
                    <a:pt x="642" y="1246"/>
                  </a:cubicBezTo>
                  <a:cubicBezTo>
                    <a:pt x="648" y="1247"/>
                    <a:pt x="655" y="1248"/>
                    <a:pt x="662" y="1249"/>
                  </a:cubicBezTo>
                  <a:cubicBezTo>
                    <a:pt x="669" y="1250"/>
                    <a:pt x="677" y="1252"/>
                    <a:pt x="684" y="1253"/>
                  </a:cubicBezTo>
                  <a:cubicBezTo>
                    <a:pt x="692" y="1254"/>
                    <a:pt x="699" y="1256"/>
                    <a:pt x="707" y="1257"/>
                  </a:cubicBezTo>
                  <a:cubicBezTo>
                    <a:pt x="714" y="1258"/>
                    <a:pt x="722" y="1259"/>
                    <a:pt x="730" y="1260"/>
                  </a:cubicBezTo>
                  <a:cubicBezTo>
                    <a:pt x="737" y="1262"/>
                    <a:pt x="745" y="1263"/>
                    <a:pt x="752" y="1264"/>
                  </a:cubicBezTo>
                  <a:cubicBezTo>
                    <a:pt x="760" y="1265"/>
                    <a:pt x="767" y="1266"/>
                    <a:pt x="775" y="1267"/>
                  </a:cubicBezTo>
                  <a:cubicBezTo>
                    <a:pt x="783" y="1268"/>
                    <a:pt x="790" y="1269"/>
                    <a:pt x="798" y="1270"/>
                  </a:cubicBezTo>
                  <a:cubicBezTo>
                    <a:pt x="805" y="1271"/>
                    <a:pt x="813" y="1272"/>
                    <a:pt x="821" y="1273"/>
                  </a:cubicBezTo>
                  <a:cubicBezTo>
                    <a:pt x="824" y="1274"/>
                    <a:pt x="828" y="1274"/>
                    <a:pt x="831" y="1275"/>
                  </a:cubicBezTo>
                  <a:cubicBezTo>
                    <a:pt x="835" y="1275"/>
                    <a:pt x="839" y="1276"/>
                    <a:pt x="843" y="1276"/>
                  </a:cubicBezTo>
                  <a:cubicBezTo>
                    <a:pt x="851" y="1277"/>
                    <a:pt x="859" y="1278"/>
                    <a:pt x="866" y="1279"/>
                  </a:cubicBezTo>
                  <a:cubicBezTo>
                    <a:pt x="874" y="1280"/>
                    <a:pt x="882" y="1281"/>
                    <a:pt x="889" y="1281"/>
                  </a:cubicBezTo>
                  <a:cubicBezTo>
                    <a:pt x="897" y="1282"/>
                    <a:pt x="905" y="1283"/>
                    <a:pt x="912" y="1284"/>
                  </a:cubicBezTo>
                  <a:cubicBezTo>
                    <a:pt x="920" y="1285"/>
                    <a:pt x="928" y="1285"/>
                    <a:pt x="935" y="1286"/>
                  </a:cubicBezTo>
                  <a:cubicBezTo>
                    <a:pt x="943" y="1287"/>
                    <a:pt x="951" y="1287"/>
                    <a:pt x="958" y="1288"/>
                  </a:cubicBezTo>
                  <a:cubicBezTo>
                    <a:pt x="966" y="1289"/>
                    <a:pt x="974" y="1290"/>
                    <a:pt x="981" y="1290"/>
                  </a:cubicBezTo>
                  <a:cubicBezTo>
                    <a:pt x="989" y="1291"/>
                    <a:pt x="997" y="1291"/>
                    <a:pt x="1004" y="1292"/>
                  </a:cubicBezTo>
                  <a:cubicBezTo>
                    <a:pt x="1010" y="1292"/>
                    <a:pt x="1015" y="1293"/>
                    <a:pt x="1020" y="1293"/>
                  </a:cubicBezTo>
                  <a:cubicBezTo>
                    <a:pt x="1023" y="1293"/>
                    <a:pt x="1025" y="1294"/>
                    <a:pt x="1027" y="1294"/>
                  </a:cubicBezTo>
                  <a:cubicBezTo>
                    <a:pt x="1035" y="1294"/>
                    <a:pt x="1043" y="1295"/>
                    <a:pt x="1051" y="1295"/>
                  </a:cubicBezTo>
                  <a:cubicBezTo>
                    <a:pt x="1058" y="1296"/>
                    <a:pt x="1066" y="1296"/>
                    <a:pt x="1074" y="1297"/>
                  </a:cubicBezTo>
                  <a:cubicBezTo>
                    <a:pt x="1082" y="1297"/>
                    <a:pt x="1089" y="1298"/>
                    <a:pt x="1097" y="1298"/>
                  </a:cubicBezTo>
                  <a:cubicBezTo>
                    <a:pt x="1105" y="1299"/>
                    <a:pt x="1112" y="1299"/>
                    <a:pt x="1120" y="1300"/>
                  </a:cubicBezTo>
                  <a:cubicBezTo>
                    <a:pt x="1128" y="1300"/>
                    <a:pt x="1136" y="1301"/>
                    <a:pt x="1143" y="1301"/>
                  </a:cubicBezTo>
                  <a:cubicBezTo>
                    <a:pt x="1151" y="1301"/>
                    <a:pt x="1159" y="1302"/>
                    <a:pt x="1167" y="1302"/>
                  </a:cubicBezTo>
                  <a:cubicBezTo>
                    <a:pt x="1174" y="1303"/>
                    <a:pt x="1182" y="1303"/>
                    <a:pt x="1190" y="1303"/>
                  </a:cubicBezTo>
                  <a:cubicBezTo>
                    <a:pt x="1198" y="1304"/>
                    <a:pt x="1205" y="1304"/>
                    <a:pt x="1213" y="1305"/>
                  </a:cubicBezTo>
                  <a:cubicBezTo>
                    <a:pt x="1221" y="1305"/>
                    <a:pt x="1229" y="1305"/>
                    <a:pt x="1236" y="1306"/>
                  </a:cubicBezTo>
                  <a:cubicBezTo>
                    <a:pt x="1244" y="1306"/>
                    <a:pt x="1252" y="1307"/>
                    <a:pt x="1260" y="1307"/>
                  </a:cubicBezTo>
                  <a:cubicBezTo>
                    <a:pt x="1267" y="1307"/>
                    <a:pt x="1275" y="1308"/>
                    <a:pt x="1283" y="1308"/>
                  </a:cubicBezTo>
                  <a:cubicBezTo>
                    <a:pt x="1291" y="1309"/>
                    <a:pt x="1298" y="1309"/>
                    <a:pt x="1306" y="1310"/>
                  </a:cubicBezTo>
                  <a:cubicBezTo>
                    <a:pt x="1314" y="1310"/>
                    <a:pt x="1322" y="1310"/>
                    <a:pt x="1329" y="1311"/>
                  </a:cubicBezTo>
                  <a:cubicBezTo>
                    <a:pt x="1337" y="1311"/>
                    <a:pt x="1345" y="1312"/>
                    <a:pt x="1353" y="1312"/>
                  </a:cubicBezTo>
                  <a:cubicBezTo>
                    <a:pt x="1360" y="1313"/>
                    <a:pt x="1368" y="1313"/>
                    <a:pt x="1376" y="1313"/>
                  </a:cubicBezTo>
                  <a:cubicBezTo>
                    <a:pt x="1381" y="1314"/>
                    <a:pt x="1386" y="1314"/>
                    <a:pt x="1391" y="1314"/>
                  </a:cubicBezTo>
                  <a:cubicBezTo>
                    <a:pt x="1394" y="1315"/>
                    <a:pt x="1396" y="1315"/>
                    <a:pt x="1399" y="1315"/>
                  </a:cubicBezTo>
                  <a:cubicBezTo>
                    <a:pt x="1407" y="1315"/>
                    <a:pt x="1414" y="1316"/>
                    <a:pt x="1422" y="1316"/>
                  </a:cubicBezTo>
                  <a:cubicBezTo>
                    <a:pt x="1430" y="1317"/>
                    <a:pt x="1437" y="1318"/>
                    <a:pt x="1445" y="1318"/>
                  </a:cubicBezTo>
                  <a:cubicBezTo>
                    <a:pt x="1453" y="1319"/>
                    <a:pt x="1461" y="1319"/>
                    <a:pt x="1468" y="1320"/>
                  </a:cubicBezTo>
                  <a:cubicBezTo>
                    <a:pt x="1476" y="1320"/>
                    <a:pt x="1484" y="1321"/>
                    <a:pt x="1491" y="1322"/>
                  </a:cubicBezTo>
                  <a:cubicBezTo>
                    <a:pt x="1499" y="1322"/>
                    <a:pt x="1507" y="1323"/>
                    <a:pt x="1514" y="1324"/>
                  </a:cubicBezTo>
                  <a:cubicBezTo>
                    <a:pt x="1522" y="1324"/>
                    <a:pt x="1530" y="1325"/>
                    <a:pt x="1538" y="1326"/>
                  </a:cubicBezTo>
                  <a:cubicBezTo>
                    <a:pt x="1545" y="1326"/>
                    <a:pt x="1553" y="1327"/>
                    <a:pt x="1561" y="1328"/>
                  </a:cubicBezTo>
                  <a:cubicBezTo>
                    <a:pt x="1564" y="1328"/>
                    <a:pt x="1568" y="1329"/>
                    <a:pt x="1572" y="1329"/>
                  </a:cubicBezTo>
                  <a:cubicBezTo>
                    <a:pt x="1576" y="1329"/>
                    <a:pt x="1580" y="1330"/>
                    <a:pt x="1583" y="1330"/>
                  </a:cubicBezTo>
                  <a:cubicBezTo>
                    <a:pt x="1591" y="1331"/>
                    <a:pt x="1599" y="1332"/>
                    <a:pt x="1606" y="1333"/>
                  </a:cubicBezTo>
                  <a:cubicBezTo>
                    <a:pt x="1614" y="1334"/>
                    <a:pt x="1622" y="1335"/>
                    <a:pt x="1629" y="1336"/>
                  </a:cubicBezTo>
                  <a:cubicBezTo>
                    <a:pt x="1637" y="1337"/>
                    <a:pt x="1644" y="1338"/>
                    <a:pt x="1652" y="1339"/>
                  </a:cubicBezTo>
                  <a:cubicBezTo>
                    <a:pt x="1655" y="1339"/>
                    <a:pt x="1658" y="1339"/>
                    <a:pt x="1660" y="1340"/>
                  </a:cubicBezTo>
                  <a:cubicBezTo>
                    <a:pt x="1665" y="1341"/>
                    <a:pt x="1670" y="1341"/>
                    <a:pt x="1675" y="1342"/>
                  </a:cubicBezTo>
                  <a:cubicBezTo>
                    <a:pt x="1682" y="1343"/>
                    <a:pt x="1690" y="1344"/>
                    <a:pt x="1697" y="1346"/>
                  </a:cubicBezTo>
                  <a:cubicBezTo>
                    <a:pt x="1705" y="1347"/>
                    <a:pt x="1713" y="1348"/>
                    <a:pt x="1720" y="1350"/>
                  </a:cubicBezTo>
                  <a:cubicBezTo>
                    <a:pt x="1728" y="1351"/>
                    <a:pt x="1735" y="1353"/>
                    <a:pt x="1742" y="1354"/>
                  </a:cubicBezTo>
                  <a:cubicBezTo>
                    <a:pt x="1744" y="1355"/>
                    <a:pt x="1746" y="1355"/>
                    <a:pt x="1747" y="1355"/>
                  </a:cubicBezTo>
                  <a:cubicBezTo>
                    <a:pt x="1753" y="1356"/>
                    <a:pt x="1759" y="1358"/>
                    <a:pt x="1765" y="1359"/>
                  </a:cubicBezTo>
                  <a:cubicBezTo>
                    <a:pt x="1772" y="1361"/>
                    <a:pt x="1780" y="1363"/>
                    <a:pt x="1787" y="1364"/>
                  </a:cubicBezTo>
                  <a:cubicBezTo>
                    <a:pt x="1795" y="1366"/>
                    <a:pt x="1802" y="1368"/>
                    <a:pt x="1809" y="1370"/>
                  </a:cubicBezTo>
                  <a:cubicBezTo>
                    <a:pt x="1817" y="1372"/>
                    <a:pt x="1824" y="1374"/>
                    <a:pt x="1831" y="1377"/>
                  </a:cubicBezTo>
                  <a:cubicBezTo>
                    <a:pt x="1839" y="1379"/>
                    <a:pt x="1846" y="1381"/>
                    <a:pt x="1853" y="1384"/>
                  </a:cubicBezTo>
                  <a:cubicBezTo>
                    <a:pt x="1860" y="1386"/>
                    <a:pt x="1868" y="1389"/>
                    <a:pt x="1875" y="1391"/>
                  </a:cubicBezTo>
                  <a:cubicBezTo>
                    <a:pt x="1882" y="1394"/>
                    <a:pt x="1889" y="1397"/>
                    <a:pt x="1896" y="1400"/>
                  </a:cubicBezTo>
                  <a:cubicBezTo>
                    <a:pt x="1902" y="1402"/>
                    <a:pt x="1907" y="1404"/>
                    <a:pt x="1912" y="1406"/>
                  </a:cubicBezTo>
                  <a:cubicBezTo>
                    <a:pt x="1914" y="1407"/>
                    <a:pt x="1916" y="1408"/>
                    <a:pt x="1918" y="1409"/>
                  </a:cubicBezTo>
                  <a:cubicBezTo>
                    <a:pt x="1922" y="1411"/>
                    <a:pt x="1927" y="1413"/>
                    <a:pt x="1931" y="1415"/>
                  </a:cubicBezTo>
                  <a:cubicBezTo>
                    <a:pt x="1939" y="1419"/>
                    <a:pt x="1939" y="1419"/>
                    <a:pt x="1939" y="1419"/>
                  </a:cubicBezTo>
                  <a:cubicBezTo>
                    <a:pt x="1940" y="1420"/>
                    <a:pt x="1940" y="1420"/>
                    <a:pt x="1940" y="1420"/>
                  </a:cubicBezTo>
                  <a:cubicBezTo>
                    <a:pt x="1950" y="1425"/>
                    <a:pt x="1950" y="1425"/>
                    <a:pt x="1950" y="1425"/>
                  </a:cubicBezTo>
                  <a:cubicBezTo>
                    <a:pt x="1954" y="1428"/>
                    <a:pt x="1954" y="1428"/>
                    <a:pt x="1954" y="1428"/>
                  </a:cubicBezTo>
                  <a:cubicBezTo>
                    <a:pt x="1957" y="1429"/>
                    <a:pt x="1957" y="1429"/>
                    <a:pt x="1957" y="1429"/>
                  </a:cubicBezTo>
                  <a:cubicBezTo>
                    <a:pt x="1959" y="1430"/>
                    <a:pt x="1959" y="1430"/>
                    <a:pt x="1959" y="1430"/>
                  </a:cubicBezTo>
                  <a:cubicBezTo>
                    <a:pt x="1960" y="1431"/>
                    <a:pt x="1960" y="1431"/>
                    <a:pt x="1960" y="1431"/>
                  </a:cubicBezTo>
                  <a:cubicBezTo>
                    <a:pt x="1968" y="1436"/>
                    <a:pt x="1968" y="1436"/>
                    <a:pt x="1968" y="1436"/>
                  </a:cubicBezTo>
                  <a:cubicBezTo>
                    <a:pt x="1972" y="1438"/>
                    <a:pt x="1976" y="1440"/>
                    <a:pt x="1980" y="1443"/>
                  </a:cubicBezTo>
                  <a:cubicBezTo>
                    <a:pt x="1982" y="1444"/>
                    <a:pt x="1984" y="1445"/>
                    <a:pt x="1986" y="1446"/>
                  </a:cubicBezTo>
                  <a:cubicBezTo>
                    <a:pt x="1991" y="1449"/>
                    <a:pt x="1991" y="1449"/>
                    <a:pt x="1991" y="1449"/>
                  </a:cubicBezTo>
                  <a:cubicBezTo>
                    <a:pt x="1995" y="1452"/>
                    <a:pt x="1995" y="1452"/>
                    <a:pt x="1995" y="1452"/>
                  </a:cubicBezTo>
                  <a:cubicBezTo>
                    <a:pt x="2001" y="1456"/>
                    <a:pt x="2001" y="1456"/>
                    <a:pt x="2001" y="1456"/>
                  </a:cubicBezTo>
                  <a:cubicBezTo>
                    <a:pt x="2004" y="1458"/>
                    <a:pt x="2004" y="1458"/>
                    <a:pt x="2004" y="1458"/>
                  </a:cubicBezTo>
                  <a:cubicBezTo>
                    <a:pt x="2010" y="1462"/>
                    <a:pt x="2015" y="1465"/>
                    <a:pt x="2021" y="1469"/>
                  </a:cubicBezTo>
                  <a:cubicBezTo>
                    <a:pt x="2021" y="1469"/>
                    <a:pt x="2021" y="1469"/>
                    <a:pt x="2021" y="1469"/>
                  </a:cubicBezTo>
                  <a:cubicBezTo>
                    <a:pt x="2027" y="1473"/>
                    <a:pt x="2033" y="1477"/>
                    <a:pt x="2038" y="1482"/>
                  </a:cubicBezTo>
                  <a:cubicBezTo>
                    <a:pt x="2039" y="1482"/>
                    <a:pt x="2040" y="1483"/>
                    <a:pt x="2041" y="1484"/>
                  </a:cubicBezTo>
                  <a:cubicBezTo>
                    <a:pt x="2046" y="1487"/>
                    <a:pt x="2050" y="1490"/>
                    <a:pt x="2055" y="1494"/>
                  </a:cubicBezTo>
                  <a:cubicBezTo>
                    <a:pt x="2057" y="1496"/>
                    <a:pt x="2059" y="1498"/>
                    <a:pt x="2061" y="1499"/>
                  </a:cubicBezTo>
                  <a:cubicBezTo>
                    <a:pt x="2064" y="1502"/>
                    <a:pt x="2067" y="1505"/>
                    <a:pt x="2071" y="1507"/>
                  </a:cubicBezTo>
                  <a:cubicBezTo>
                    <a:pt x="2073" y="1509"/>
                    <a:pt x="2076" y="1512"/>
                    <a:pt x="2078" y="1514"/>
                  </a:cubicBezTo>
                  <a:cubicBezTo>
                    <a:pt x="2081" y="1516"/>
                    <a:pt x="2081" y="1516"/>
                    <a:pt x="2081" y="1516"/>
                  </a:cubicBezTo>
                  <a:cubicBezTo>
                    <a:pt x="2086" y="1521"/>
                    <a:pt x="2086" y="1521"/>
                    <a:pt x="2086" y="1521"/>
                  </a:cubicBezTo>
                  <a:cubicBezTo>
                    <a:pt x="2090" y="1525"/>
                    <a:pt x="2095" y="1529"/>
                    <a:pt x="2099" y="1533"/>
                  </a:cubicBezTo>
                  <a:cubicBezTo>
                    <a:pt x="2103" y="1537"/>
                    <a:pt x="2107" y="1542"/>
                    <a:pt x="2111" y="1546"/>
                  </a:cubicBezTo>
                  <a:cubicBezTo>
                    <a:pt x="2116" y="1551"/>
                    <a:pt x="2116" y="1551"/>
                    <a:pt x="2116" y="1551"/>
                  </a:cubicBezTo>
                  <a:cubicBezTo>
                    <a:pt x="2118" y="1553"/>
                    <a:pt x="2118" y="1553"/>
                    <a:pt x="2118" y="1553"/>
                  </a:cubicBezTo>
                  <a:cubicBezTo>
                    <a:pt x="2120" y="1556"/>
                    <a:pt x="2122" y="1558"/>
                    <a:pt x="2124" y="1561"/>
                  </a:cubicBezTo>
                  <a:cubicBezTo>
                    <a:pt x="2128" y="1565"/>
                    <a:pt x="2131" y="1569"/>
                    <a:pt x="2135" y="1573"/>
                  </a:cubicBezTo>
                  <a:cubicBezTo>
                    <a:pt x="2135" y="1574"/>
                    <a:pt x="2136" y="1575"/>
                    <a:pt x="2137" y="1577"/>
                  </a:cubicBezTo>
                  <a:cubicBezTo>
                    <a:pt x="2141" y="1582"/>
                    <a:pt x="2145" y="1587"/>
                    <a:pt x="2149" y="1593"/>
                  </a:cubicBezTo>
                  <a:cubicBezTo>
                    <a:pt x="2152" y="1598"/>
                    <a:pt x="2152" y="1598"/>
                    <a:pt x="2152" y="1598"/>
                  </a:cubicBezTo>
                  <a:cubicBezTo>
                    <a:pt x="2155" y="1601"/>
                    <a:pt x="2155" y="1601"/>
                    <a:pt x="2155" y="1601"/>
                  </a:cubicBezTo>
                  <a:cubicBezTo>
                    <a:pt x="2156" y="1604"/>
                    <a:pt x="2158" y="1607"/>
                    <a:pt x="2160" y="1610"/>
                  </a:cubicBezTo>
                  <a:cubicBezTo>
                    <a:pt x="2163" y="1615"/>
                    <a:pt x="2166" y="1620"/>
                    <a:pt x="2169" y="1626"/>
                  </a:cubicBezTo>
                  <a:cubicBezTo>
                    <a:pt x="2170" y="1626"/>
                    <a:pt x="2170" y="1626"/>
                    <a:pt x="2170" y="1627"/>
                  </a:cubicBezTo>
                  <a:cubicBezTo>
                    <a:pt x="2173" y="1633"/>
                    <a:pt x="2176" y="1639"/>
                    <a:pt x="2179" y="1644"/>
                  </a:cubicBezTo>
                  <a:cubicBezTo>
                    <a:pt x="2181" y="1649"/>
                    <a:pt x="2183" y="1654"/>
                    <a:pt x="2185" y="1658"/>
                  </a:cubicBezTo>
                  <a:cubicBezTo>
                    <a:pt x="2186" y="1660"/>
                    <a:pt x="2186" y="1661"/>
                    <a:pt x="2187" y="1662"/>
                  </a:cubicBezTo>
                  <a:cubicBezTo>
                    <a:pt x="2189" y="1669"/>
                    <a:pt x="2192" y="1675"/>
                    <a:pt x="2194" y="1681"/>
                  </a:cubicBezTo>
                  <a:cubicBezTo>
                    <a:pt x="2196" y="1686"/>
                    <a:pt x="2198" y="1692"/>
                    <a:pt x="2199" y="1698"/>
                  </a:cubicBezTo>
                  <a:cubicBezTo>
                    <a:pt x="2200" y="1698"/>
                    <a:pt x="2200" y="1699"/>
                    <a:pt x="2200" y="1699"/>
                  </a:cubicBezTo>
                  <a:cubicBezTo>
                    <a:pt x="2202" y="1706"/>
                    <a:pt x="2203" y="1712"/>
                    <a:pt x="2205" y="1718"/>
                  </a:cubicBezTo>
                  <a:cubicBezTo>
                    <a:pt x="2205" y="1722"/>
                    <a:pt x="2206" y="1725"/>
                    <a:pt x="2207" y="1728"/>
                  </a:cubicBezTo>
                  <a:cubicBezTo>
                    <a:pt x="2208" y="1737"/>
                    <a:pt x="2208" y="1737"/>
                    <a:pt x="2208" y="1737"/>
                  </a:cubicBezTo>
                  <a:cubicBezTo>
                    <a:pt x="2210" y="1747"/>
                    <a:pt x="2210" y="1747"/>
                    <a:pt x="2210" y="1747"/>
                  </a:cubicBezTo>
                  <a:cubicBezTo>
                    <a:pt x="2211" y="1750"/>
                    <a:pt x="2211" y="1750"/>
                    <a:pt x="2211" y="1750"/>
                  </a:cubicBezTo>
                  <a:cubicBezTo>
                    <a:pt x="2211" y="1752"/>
                    <a:pt x="2211" y="1752"/>
                    <a:pt x="2211" y="1752"/>
                  </a:cubicBezTo>
                  <a:cubicBezTo>
                    <a:pt x="2211" y="1757"/>
                    <a:pt x="2211" y="1757"/>
                    <a:pt x="2211" y="1757"/>
                  </a:cubicBezTo>
                  <a:cubicBezTo>
                    <a:pt x="2212" y="1763"/>
                    <a:pt x="2212" y="1769"/>
                    <a:pt x="2213" y="1776"/>
                  </a:cubicBezTo>
                  <a:cubicBezTo>
                    <a:pt x="2214" y="1782"/>
                    <a:pt x="2213" y="1789"/>
                    <a:pt x="2214" y="1795"/>
                  </a:cubicBezTo>
                  <a:cubicBezTo>
                    <a:pt x="2214" y="1805"/>
                    <a:pt x="2214" y="1805"/>
                    <a:pt x="2214" y="1805"/>
                  </a:cubicBezTo>
                  <a:cubicBezTo>
                    <a:pt x="2214" y="1814"/>
                    <a:pt x="2214" y="1814"/>
                    <a:pt x="2214" y="1814"/>
                  </a:cubicBezTo>
                  <a:cubicBezTo>
                    <a:pt x="2213" y="1820"/>
                    <a:pt x="2213" y="1827"/>
                    <a:pt x="2213" y="1833"/>
                  </a:cubicBezTo>
                  <a:cubicBezTo>
                    <a:pt x="2212" y="1837"/>
                    <a:pt x="2212" y="1842"/>
                    <a:pt x="2211" y="1846"/>
                  </a:cubicBezTo>
                  <a:cubicBezTo>
                    <a:pt x="2211" y="1854"/>
                    <a:pt x="2210" y="1863"/>
                    <a:pt x="2208" y="1871"/>
                  </a:cubicBezTo>
                  <a:cubicBezTo>
                    <a:pt x="2207" y="1877"/>
                    <a:pt x="2207" y="1883"/>
                    <a:pt x="2205" y="1889"/>
                  </a:cubicBezTo>
                  <a:cubicBezTo>
                    <a:pt x="2204" y="1896"/>
                    <a:pt x="2203" y="1902"/>
                    <a:pt x="2201" y="1908"/>
                  </a:cubicBezTo>
                  <a:cubicBezTo>
                    <a:pt x="2200" y="1914"/>
                    <a:pt x="2198" y="1920"/>
                    <a:pt x="2197" y="1926"/>
                  </a:cubicBezTo>
                  <a:cubicBezTo>
                    <a:pt x="2195" y="1932"/>
                    <a:pt x="2194" y="1938"/>
                    <a:pt x="2192" y="1944"/>
                  </a:cubicBezTo>
                  <a:cubicBezTo>
                    <a:pt x="2190" y="1950"/>
                    <a:pt x="2188" y="1956"/>
                    <a:pt x="2186" y="1962"/>
                  </a:cubicBezTo>
                  <a:cubicBezTo>
                    <a:pt x="2184" y="1971"/>
                    <a:pt x="2184" y="1971"/>
                    <a:pt x="2184" y="1971"/>
                  </a:cubicBezTo>
                  <a:cubicBezTo>
                    <a:pt x="2181" y="1979"/>
                    <a:pt x="2181" y="1979"/>
                    <a:pt x="2181" y="1979"/>
                  </a:cubicBezTo>
                  <a:cubicBezTo>
                    <a:pt x="2180" y="1981"/>
                    <a:pt x="2180" y="1982"/>
                    <a:pt x="2179" y="1984"/>
                  </a:cubicBezTo>
                  <a:cubicBezTo>
                    <a:pt x="2177" y="1988"/>
                    <a:pt x="2176" y="1992"/>
                    <a:pt x="2174" y="1997"/>
                  </a:cubicBezTo>
                  <a:cubicBezTo>
                    <a:pt x="2174" y="1998"/>
                    <a:pt x="2174" y="1998"/>
                    <a:pt x="2173" y="1999"/>
                  </a:cubicBezTo>
                  <a:cubicBezTo>
                    <a:pt x="2197" y="1999"/>
                    <a:pt x="2197" y="1999"/>
                    <a:pt x="2197" y="1999"/>
                  </a:cubicBezTo>
                  <a:cubicBezTo>
                    <a:pt x="2198" y="1996"/>
                    <a:pt x="2199" y="1992"/>
                    <a:pt x="2200" y="1989"/>
                  </a:cubicBezTo>
                  <a:lnTo>
                    <a:pt x="2204" y="198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968375" y="3740150"/>
              <a:ext cx="146050" cy="474663"/>
            </a:xfrm>
            <a:custGeom>
              <a:avLst/>
              <a:gdLst>
                <a:gd name="T0" fmla="*/ 50 w 57"/>
                <a:gd name="T1" fmla="*/ 170 h 187"/>
                <a:gd name="T2" fmla="*/ 43 w 57"/>
                <a:gd name="T3" fmla="*/ 160 h 187"/>
                <a:gd name="T4" fmla="*/ 37 w 57"/>
                <a:gd name="T5" fmla="*/ 149 h 187"/>
                <a:gd name="T6" fmla="*/ 36 w 57"/>
                <a:gd name="T7" fmla="*/ 147 h 187"/>
                <a:gd name="T8" fmla="*/ 36 w 57"/>
                <a:gd name="T9" fmla="*/ 146 h 187"/>
                <a:gd name="T10" fmla="*/ 31 w 57"/>
                <a:gd name="T11" fmla="*/ 136 h 187"/>
                <a:gd name="T12" fmla="*/ 27 w 57"/>
                <a:gd name="T13" fmla="*/ 125 h 187"/>
                <a:gd name="T14" fmla="*/ 26 w 57"/>
                <a:gd name="T15" fmla="*/ 121 h 187"/>
                <a:gd name="T16" fmla="*/ 23 w 57"/>
                <a:gd name="T17" fmla="*/ 113 h 187"/>
                <a:gd name="T18" fmla="*/ 22 w 57"/>
                <a:gd name="T19" fmla="*/ 108 h 187"/>
                <a:gd name="T20" fmla="*/ 21 w 57"/>
                <a:gd name="T21" fmla="*/ 102 h 187"/>
                <a:gd name="T22" fmla="*/ 21 w 57"/>
                <a:gd name="T23" fmla="*/ 101 h 187"/>
                <a:gd name="T24" fmla="*/ 18 w 57"/>
                <a:gd name="T25" fmla="*/ 78 h 187"/>
                <a:gd name="T26" fmla="*/ 18 w 57"/>
                <a:gd name="T27" fmla="*/ 51 h 187"/>
                <a:gd name="T28" fmla="*/ 33 w 57"/>
                <a:gd name="T29" fmla="*/ 0 h 187"/>
                <a:gd name="T30" fmla="*/ 27 w 57"/>
                <a:gd name="T31" fmla="*/ 0 h 187"/>
                <a:gd name="T32" fmla="*/ 25 w 57"/>
                <a:gd name="T33" fmla="*/ 0 h 187"/>
                <a:gd name="T34" fmla="*/ 18 w 57"/>
                <a:gd name="T35" fmla="*/ 0 h 187"/>
                <a:gd name="T36" fmla="*/ 14 w 57"/>
                <a:gd name="T37" fmla="*/ 0 h 187"/>
                <a:gd name="T38" fmla="*/ 2 w 57"/>
                <a:gd name="T39" fmla="*/ 49 h 187"/>
                <a:gd name="T40" fmla="*/ 1 w 57"/>
                <a:gd name="T41" fmla="*/ 73 h 187"/>
                <a:gd name="T42" fmla="*/ 3 w 57"/>
                <a:gd name="T43" fmla="*/ 95 h 187"/>
                <a:gd name="T44" fmla="*/ 3 w 57"/>
                <a:gd name="T45" fmla="*/ 100 h 187"/>
                <a:gd name="T46" fmla="*/ 4 w 57"/>
                <a:gd name="T47" fmla="*/ 104 h 187"/>
                <a:gd name="T48" fmla="*/ 7 w 57"/>
                <a:gd name="T49" fmla="*/ 117 h 187"/>
                <a:gd name="T50" fmla="*/ 8 w 57"/>
                <a:gd name="T51" fmla="*/ 119 h 187"/>
                <a:gd name="T52" fmla="*/ 11 w 57"/>
                <a:gd name="T53" fmla="*/ 130 h 187"/>
                <a:gd name="T54" fmla="*/ 13 w 57"/>
                <a:gd name="T55" fmla="*/ 136 h 187"/>
                <a:gd name="T56" fmla="*/ 15 w 57"/>
                <a:gd name="T57" fmla="*/ 140 h 187"/>
                <a:gd name="T58" fmla="*/ 19 w 57"/>
                <a:gd name="T59" fmla="*/ 150 h 187"/>
                <a:gd name="T60" fmla="*/ 21 w 57"/>
                <a:gd name="T61" fmla="*/ 154 h 187"/>
                <a:gd name="T62" fmla="*/ 25 w 57"/>
                <a:gd name="T63" fmla="*/ 162 h 187"/>
                <a:gd name="T64" fmla="*/ 30 w 57"/>
                <a:gd name="T65" fmla="*/ 171 h 187"/>
                <a:gd name="T66" fmla="*/ 31 w 57"/>
                <a:gd name="T67" fmla="*/ 172 h 187"/>
                <a:gd name="T68" fmla="*/ 38 w 57"/>
                <a:gd name="T69" fmla="*/ 182 h 187"/>
                <a:gd name="T70" fmla="*/ 42 w 57"/>
                <a:gd name="T71" fmla="*/ 187 h 187"/>
                <a:gd name="T72" fmla="*/ 47 w 57"/>
                <a:gd name="T73" fmla="*/ 184 h 187"/>
                <a:gd name="T74" fmla="*/ 50 w 57"/>
                <a:gd name="T75" fmla="*/ 182 h 187"/>
                <a:gd name="T76" fmla="*/ 57 w 57"/>
                <a:gd name="T77" fmla="*/ 179 h 187"/>
                <a:gd name="T78" fmla="*/ 52 w 57"/>
                <a:gd name="T79" fmla="*/ 173 h 187"/>
                <a:gd name="T80" fmla="*/ 50 w 57"/>
                <a:gd name="T81" fmla="*/ 1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187">
                  <a:moveTo>
                    <a:pt x="50" y="170"/>
                  </a:moveTo>
                  <a:cubicBezTo>
                    <a:pt x="48" y="167"/>
                    <a:pt x="45" y="163"/>
                    <a:pt x="43" y="160"/>
                  </a:cubicBezTo>
                  <a:cubicBezTo>
                    <a:pt x="41" y="156"/>
                    <a:pt x="39" y="153"/>
                    <a:pt x="37" y="149"/>
                  </a:cubicBezTo>
                  <a:cubicBezTo>
                    <a:pt x="37" y="148"/>
                    <a:pt x="36" y="148"/>
                    <a:pt x="36" y="147"/>
                  </a:cubicBezTo>
                  <a:cubicBezTo>
                    <a:pt x="36" y="147"/>
                    <a:pt x="36" y="147"/>
                    <a:pt x="36" y="146"/>
                  </a:cubicBezTo>
                  <a:cubicBezTo>
                    <a:pt x="34" y="143"/>
                    <a:pt x="32" y="140"/>
                    <a:pt x="31" y="136"/>
                  </a:cubicBezTo>
                  <a:cubicBezTo>
                    <a:pt x="29" y="132"/>
                    <a:pt x="28" y="129"/>
                    <a:pt x="27" y="125"/>
                  </a:cubicBezTo>
                  <a:cubicBezTo>
                    <a:pt x="26" y="123"/>
                    <a:pt x="26" y="122"/>
                    <a:pt x="26" y="121"/>
                  </a:cubicBezTo>
                  <a:cubicBezTo>
                    <a:pt x="25" y="118"/>
                    <a:pt x="24" y="116"/>
                    <a:pt x="23" y="113"/>
                  </a:cubicBezTo>
                  <a:cubicBezTo>
                    <a:pt x="23" y="111"/>
                    <a:pt x="23" y="110"/>
                    <a:pt x="22" y="108"/>
                  </a:cubicBezTo>
                  <a:cubicBezTo>
                    <a:pt x="22" y="106"/>
                    <a:pt x="21" y="104"/>
                    <a:pt x="21" y="102"/>
                  </a:cubicBezTo>
                  <a:cubicBezTo>
                    <a:pt x="21" y="102"/>
                    <a:pt x="21" y="101"/>
                    <a:pt x="21" y="101"/>
                  </a:cubicBezTo>
                  <a:cubicBezTo>
                    <a:pt x="19" y="93"/>
                    <a:pt x="18" y="85"/>
                    <a:pt x="18" y="78"/>
                  </a:cubicBezTo>
                  <a:cubicBezTo>
                    <a:pt x="17" y="69"/>
                    <a:pt x="17" y="60"/>
                    <a:pt x="18" y="51"/>
                  </a:cubicBezTo>
                  <a:cubicBezTo>
                    <a:pt x="20" y="34"/>
                    <a:pt x="25" y="17"/>
                    <a:pt x="33" y="0"/>
                  </a:cubicBezTo>
                  <a:cubicBezTo>
                    <a:pt x="27" y="0"/>
                    <a:pt x="27" y="0"/>
                    <a:pt x="27" y="0"/>
                  </a:cubicBezTo>
                  <a:cubicBezTo>
                    <a:pt x="25" y="0"/>
                    <a:pt x="25" y="0"/>
                    <a:pt x="25" y="0"/>
                  </a:cubicBezTo>
                  <a:cubicBezTo>
                    <a:pt x="18" y="0"/>
                    <a:pt x="18" y="0"/>
                    <a:pt x="18" y="0"/>
                  </a:cubicBezTo>
                  <a:cubicBezTo>
                    <a:pt x="14" y="0"/>
                    <a:pt x="14" y="0"/>
                    <a:pt x="14" y="0"/>
                  </a:cubicBezTo>
                  <a:cubicBezTo>
                    <a:pt x="8" y="16"/>
                    <a:pt x="3" y="32"/>
                    <a:pt x="2" y="49"/>
                  </a:cubicBezTo>
                  <a:cubicBezTo>
                    <a:pt x="1" y="57"/>
                    <a:pt x="0" y="65"/>
                    <a:pt x="1" y="73"/>
                  </a:cubicBezTo>
                  <a:cubicBezTo>
                    <a:pt x="1" y="80"/>
                    <a:pt x="2" y="88"/>
                    <a:pt x="3" y="95"/>
                  </a:cubicBezTo>
                  <a:cubicBezTo>
                    <a:pt x="3" y="97"/>
                    <a:pt x="3" y="98"/>
                    <a:pt x="3" y="100"/>
                  </a:cubicBezTo>
                  <a:cubicBezTo>
                    <a:pt x="4" y="101"/>
                    <a:pt x="4" y="103"/>
                    <a:pt x="4" y="104"/>
                  </a:cubicBezTo>
                  <a:cubicBezTo>
                    <a:pt x="5" y="108"/>
                    <a:pt x="6" y="113"/>
                    <a:pt x="7" y="117"/>
                  </a:cubicBezTo>
                  <a:cubicBezTo>
                    <a:pt x="7" y="118"/>
                    <a:pt x="8" y="118"/>
                    <a:pt x="8" y="119"/>
                  </a:cubicBezTo>
                  <a:cubicBezTo>
                    <a:pt x="9" y="123"/>
                    <a:pt x="10" y="127"/>
                    <a:pt x="11" y="130"/>
                  </a:cubicBezTo>
                  <a:cubicBezTo>
                    <a:pt x="12" y="132"/>
                    <a:pt x="12" y="134"/>
                    <a:pt x="13" y="136"/>
                  </a:cubicBezTo>
                  <a:cubicBezTo>
                    <a:pt x="14" y="137"/>
                    <a:pt x="14" y="139"/>
                    <a:pt x="15" y="140"/>
                  </a:cubicBezTo>
                  <a:cubicBezTo>
                    <a:pt x="16" y="143"/>
                    <a:pt x="17" y="147"/>
                    <a:pt x="19" y="150"/>
                  </a:cubicBezTo>
                  <a:cubicBezTo>
                    <a:pt x="19" y="151"/>
                    <a:pt x="20" y="152"/>
                    <a:pt x="21" y="154"/>
                  </a:cubicBezTo>
                  <a:cubicBezTo>
                    <a:pt x="22" y="156"/>
                    <a:pt x="23" y="159"/>
                    <a:pt x="25" y="162"/>
                  </a:cubicBezTo>
                  <a:cubicBezTo>
                    <a:pt x="27" y="165"/>
                    <a:pt x="28" y="168"/>
                    <a:pt x="30" y="171"/>
                  </a:cubicBezTo>
                  <a:cubicBezTo>
                    <a:pt x="31" y="171"/>
                    <a:pt x="31" y="172"/>
                    <a:pt x="31" y="172"/>
                  </a:cubicBezTo>
                  <a:cubicBezTo>
                    <a:pt x="34" y="176"/>
                    <a:pt x="36" y="179"/>
                    <a:pt x="38" y="182"/>
                  </a:cubicBezTo>
                  <a:cubicBezTo>
                    <a:pt x="39" y="183"/>
                    <a:pt x="41" y="185"/>
                    <a:pt x="42" y="187"/>
                  </a:cubicBezTo>
                  <a:cubicBezTo>
                    <a:pt x="44" y="186"/>
                    <a:pt x="45" y="185"/>
                    <a:pt x="47" y="184"/>
                  </a:cubicBezTo>
                  <a:cubicBezTo>
                    <a:pt x="48" y="184"/>
                    <a:pt x="49" y="183"/>
                    <a:pt x="50" y="182"/>
                  </a:cubicBezTo>
                  <a:cubicBezTo>
                    <a:pt x="52" y="181"/>
                    <a:pt x="55" y="180"/>
                    <a:pt x="57" y="179"/>
                  </a:cubicBezTo>
                  <a:cubicBezTo>
                    <a:pt x="55" y="177"/>
                    <a:pt x="54" y="175"/>
                    <a:pt x="52" y="173"/>
                  </a:cubicBezTo>
                  <a:cubicBezTo>
                    <a:pt x="52" y="172"/>
                    <a:pt x="51" y="171"/>
                    <a:pt x="50" y="17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1119188" y="3303588"/>
              <a:ext cx="454025" cy="268288"/>
            </a:xfrm>
            <a:custGeom>
              <a:avLst/>
              <a:gdLst>
                <a:gd name="T0" fmla="*/ 74 w 179"/>
                <a:gd name="T1" fmla="*/ 66 h 106"/>
                <a:gd name="T2" fmla="*/ 83 w 179"/>
                <a:gd name="T3" fmla="*/ 60 h 106"/>
                <a:gd name="T4" fmla="*/ 85 w 179"/>
                <a:gd name="T5" fmla="*/ 59 h 106"/>
                <a:gd name="T6" fmla="*/ 95 w 179"/>
                <a:gd name="T7" fmla="*/ 53 h 106"/>
                <a:gd name="T8" fmla="*/ 106 w 179"/>
                <a:gd name="T9" fmla="*/ 47 h 106"/>
                <a:gd name="T10" fmla="*/ 110 w 179"/>
                <a:gd name="T11" fmla="*/ 45 h 106"/>
                <a:gd name="T12" fmla="*/ 116 w 179"/>
                <a:gd name="T13" fmla="*/ 41 h 106"/>
                <a:gd name="T14" fmla="*/ 127 w 179"/>
                <a:gd name="T15" fmla="*/ 35 h 106"/>
                <a:gd name="T16" fmla="*/ 135 w 179"/>
                <a:gd name="T17" fmla="*/ 31 h 106"/>
                <a:gd name="T18" fmla="*/ 137 w 179"/>
                <a:gd name="T19" fmla="*/ 30 h 106"/>
                <a:gd name="T20" fmla="*/ 147 w 179"/>
                <a:gd name="T21" fmla="*/ 25 h 106"/>
                <a:gd name="T22" fmla="*/ 153 w 179"/>
                <a:gd name="T23" fmla="*/ 22 h 106"/>
                <a:gd name="T24" fmla="*/ 157 w 179"/>
                <a:gd name="T25" fmla="*/ 20 h 106"/>
                <a:gd name="T26" fmla="*/ 161 w 179"/>
                <a:gd name="T27" fmla="*/ 18 h 106"/>
                <a:gd name="T28" fmla="*/ 168 w 179"/>
                <a:gd name="T29" fmla="*/ 15 h 106"/>
                <a:gd name="T30" fmla="*/ 178 w 179"/>
                <a:gd name="T31" fmla="*/ 11 h 106"/>
                <a:gd name="T32" fmla="*/ 179 w 179"/>
                <a:gd name="T33" fmla="*/ 10 h 106"/>
                <a:gd name="T34" fmla="*/ 178 w 179"/>
                <a:gd name="T35" fmla="*/ 9 h 106"/>
                <a:gd name="T36" fmla="*/ 173 w 179"/>
                <a:gd name="T37" fmla="*/ 5 h 106"/>
                <a:gd name="T38" fmla="*/ 170 w 179"/>
                <a:gd name="T39" fmla="*/ 4 h 106"/>
                <a:gd name="T40" fmla="*/ 165 w 179"/>
                <a:gd name="T41" fmla="*/ 1 h 106"/>
                <a:gd name="T42" fmla="*/ 162 w 179"/>
                <a:gd name="T43" fmla="*/ 0 h 106"/>
                <a:gd name="T44" fmla="*/ 161 w 179"/>
                <a:gd name="T45" fmla="*/ 0 h 106"/>
                <a:gd name="T46" fmla="*/ 152 w 179"/>
                <a:gd name="T47" fmla="*/ 3 h 106"/>
                <a:gd name="T48" fmla="*/ 146 w 179"/>
                <a:gd name="T49" fmla="*/ 6 h 106"/>
                <a:gd name="T50" fmla="*/ 142 w 179"/>
                <a:gd name="T51" fmla="*/ 8 h 106"/>
                <a:gd name="T52" fmla="*/ 141 w 179"/>
                <a:gd name="T53" fmla="*/ 9 h 106"/>
                <a:gd name="T54" fmla="*/ 132 w 179"/>
                <a:gd name="T55" fmla="*/ 13 h 106"/>
                <a:gd name="T56" fmla="*/ 122 w 179"/>
                <a:gd name="T57" fmla="*/ 18 h 106"/>
                <a:gd name="T58" fmla="*/ 115 w 179"/>
                <a:gd name="T59" fmla="*/ 22 h 106"/>
                <a:gd name="T60" fmla="*/ 111 w 179"/>
                <a:gd name="T61" fmla="*/ 24 h 106"/>
                <a:gd name="T62" fmla="*/ 101 w 179"/>
                <a:gd name="T63" fmla="*/ 30 h 106"/>
                <a:gd name="T64" fmla="*/ 90 w 179"/>
                <a:gd name="T65" fmla="*/ 36 h 106"/>
                <a:gd name="T66" fmla="*/ 89 w 179"/>
                <a:gd name="T67" fmla="*/ 37 h 106"/>
                <a:gd name="T68" fmla="*/ 80 w 179"/>
                <a:gd name="T69" fmla="*/ 42 h 106"/>
                <a:gd name="T70" fmla="*/ 69 w 179"/>
                <a:gd name="T71" fmla="*/ 49 h 106"/>
                <a:gd name="T72" fmla="*/ 62 w 179"/>
                <a:gd name="T73" fmla="*/ 54 h 106"/>
                <a:gd name="T74" fmla="*/ 59 w 179"/>
                <a:gd name="T75" fmla="*/ 56 h 106"/>
                <a:gd name="T76" fmla="*/ 48 w 179"/>
                <a:gd name="T77" fmla="*/ 64 h 106"/>
                <a:gd name="T78" fmla="*/ 37 w 179"/>
                <a:gd name="T79" fmla="*/ 72 h 106"/>
                <a:gd name="T80" fmla="*/ 36 w 179"/>
                <a:gd name="T81" fmla="*/ 72 h 106"/>
                <a:gd name="T82" fmla="*/ 35 w 179"/>
                <a:gd name="T83" fmla="*/ 74 h 106"/>
                <a:gd name="T84" fmla="*/ 25 w 179"/>
                <a:gd name="T85" fmla="*/ 82 h 106"/>
                <a:gd name="T86" fmla="*/ 14 w 179"/>
                <a:gd name="T87" fmla="*/ 92 h 106"/>
                <a:gd name="T88" fmla="*/ 6 w 179"/>
                <a:gd name="T89" fmla="*/ 99 h 106"/>
                <a:gd name="T90" fmla="*/ 2 w 179"/>
                <a:gd name="T91" fmla="*/ 103 h 106"/>
                <a:gd name="T92" fmla="*/ 0 w 179"/>
                <a:gd name="T93" fmla="*/ 105 h 106"/>
                <a:gd name="T94" fmla="*/ 2 w 179"/>
                <a:gd name="T95" fmla="*/ 105 h 106"/>
                <a:gd name="T96" fmla="*/ 5 w 179"/>
                <a:gd name="T97" fmla="*/ 106 h 106"/>
                <a:gd name="T98" fmla="*/ 8 w 179"/>
                <a:gd name="T99" fmla="*/ 106 h 106"/>
                <a:gd name="T100" fmla="*/ 11 w 179"/>
                <a:gd name="T101" fmla="*/ 105 h 106"/>
                <a:gd name="T102" fmla="*/ 20 w 179"/>
                <a:gd name="T103" fmla="*/ 103 h 106"/>
                <a:gd name="T104" fmla="*/ 22 w 179"/>
                <a:gd name="T105" fmla="*/ 103 h 106"/>
                <a:gd name="T106" fmla="*/ 28 w 179"/>
                <a:gd name="T107" fmla="*/ 102 h 106"/>
                <a:gd name="T108" fmla="*/ 28 w 179"/>
                <a:gd name="T109" fmla="*/ 102 h 106"/>
                <a:gd name="T110" fmla="*/ 30 w 179"/>
                <a:gd name="T111" fmla="*/ 100 h 106"/>
                <a:gd name="T112" fmla="*/ 41 w 179"/>
                <a:gd name="T113" fmla="*/ 90 h 106"/>
                <a:gd name="T114" fmla="*/ 47 w 179"/>
                <a:gd name="T115" fmla="*/ 86 h 106"/>
                <a:gd name="T116" fmla="*/ 53 w 179"/>
                <a:gd name="T117" fmla="*/ 82 h 106"/>
                <a:gd name="T118" fmla="*/ 56 w 179"/>
                <a:gd name="T119" fmla="*/ 79 h 106"/>
                <a:gd name="T120" fmla="*/ 63 w 179"/>
                <a:gd name="T121" fmla="*/ 74 h 106"/>
                <a:gd name="T122" fmla="*/ 74 w 179"/>
                <a:gd name="T123" fmla="*/ 6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06">
                  <a:moveTo>
                    <a:pt x="74" y="66"/>
                  </a:moveTo>
                  <a:cubicBezTo>
                    <a:pt x="77" y="64"/>
                    <a:pt x="80" y="62"/>
                    <a:pt x="83" y="60"/>
                  </a:cubicBezTo>
                  <a:cubicBezTo>
                    <a:pt x="84" y="60"/>
                    <a:pt x="84" y="60"/>
                    <a:pt x="85" y="59"/>
                  </a:cubicBezTo>
                  <a:cubicBezTo>
                    <a:pt x="88" y="57"/>
                    <a:pt x="92" y="55"/>
                    <a:pt x="95" y="53"/>
                  </a:cubicBezTo>
                  <a:cubicBezTo>
                    <a:pt x="99" y="51"/>
                    <a:pt x="102" y="49"/>
                    <a:pt x="106" y="47"/>
                  </a:cubicBezTo>
                  <a:cubicBezTo>
                    <a:pt x="107" y="46"/>
                    <a:pt x="108" y="45"/>
                    <a:pt x="110" y="45"/>
                  </a:cubicBezTo>
                  <a:cubicBezTo>
                    <a:pt x="112" y="43"/>
                    <a:pt x="114" y="42"/>
                    <a:pt x="116" y="41"/>
                  </a:cubicBezTo>
                  <a:cubicBezTo>
                    <a:pt x="120" y="39"/>
                    <a:pt x="123" y="37"/>
                    <a:pt x="127" y="35"/>
                  </a:cubicBezTo>
                  <a:cubicBezTo>
                    <a:pt x="130" y="34"/>
                    <a:pt x="133" y="32"/>
                    <a:pt x="135" y="31"/>
                  </a:cubicBezTo>
                  <a:cubicBezTo>
                    <a:pt x="136" y="31"/>
                    <a:pt x="136" y="30"/>
                    <a:pt x="137" y="30"/>
                  </a:cubicBezTo>
                  <a:cubicBezTo>
                    <a:pt x="140" y="28"/>
                    <a:pt x="144" y="27"/>
                    <a:pt x="147" y="25"/>
                  </a:cubicBezTo>
                  <a:cubicBezTo>
                    <a:pt x="149" y="24"/>
                    <a:pt x="151" y="23"/>
                    <a:pt x="153" y="22"/>
                  </a:cubicBezTo>
                  <a:cubicBezTo>
                    <a:pt x="155" y="21"/>
                    <a:pt x="156" y="21"/>
                    <a:pt x="157" y="20"/>
                  </a:cubicBezTo>
                  <a:cubicBezTo>
                    <a:pt x="159" y="20"/>
                    <a:pt x="160" y="19"/>
                    <a:pt x="161" y="18"/>
                  </a:cubicBezTo>
                  <a:cubicBezTo>
                    <a:pt x="163" y="17"/>
                    <a:pt x="165" y="16"/>
                    <a:pt x="168" y="15"/>
                  </a:cubicBezTo>
                  <a:cubicBezTo>
                    <a:pt x="171" y="14"/>
                    <a:pt x="174" y="12"/>
                    <a:pt x="178" y="11"/>
                  </a:cubicBezTo>
                  <a:cubicBezTo>
                    <a:pt x="178" y="11"/>
                    <a:pt x="179" y="10"/>
                    <a:pt x="179" y="10"/>
                  </a:cubicBezTo>
                  <a:cubicBezTo>
                    <a:pt x="179" y="10"/>
                    <a:pt x="178" y="9"/>
                    <a:pt x="178" y="9"/>
                  </a:cubicBezTo>
                  <a:cubicBezTo>
                    <a:pt x="176" y="7"/>
                    <a:pt x="177" y="8"/>
                    <a:pt x="173" y="5"/>
                  </a:cubicBezTo>
                  <a:cubicBezTo>
                    <a:pt x="172" y="5"/>
                    <a:pt x="171" y="4"/>
                    <a:pt x="170" y="4"/>
                  </a:cubicBezTo>
                  <a:cubicBezTo>
                    <a:pt x="169" y="3"/>
                    <a:pt x="167" y="2"/>
                    <a:pt x="165" y="1"/>
                  </a:cubicBezTo>
                  <a:cubicBezTo>
                    <a:pt x="164" y="1"/>
                    <a:pt x="163" y="1"/>
                    <a:pt x="162" y="0"/>
                  </a:cubicBezTo>
                  <a:cubicBezTo>
                    <a:pt x="162" y="0"/>
                    <a:pt x="161" y="0"/>
                    <a:pt x="161" y="0"/>
                  </a:cubicBezTo>
                  <a:cubicBezTo>
                    <a:pt x="158" y="1"/>
                    <a:pt x="155" y="2"/>
                    <a:pt x="152" y="3"/>
                  </a:cubicBezTo>
                  <a:cubicBezTo>
                    <a:pt x="150" y="4"/>
                    <a:pt x="148" y="5"/>
                    <a:pt x="146" y="6"/>
                  </a:cubicBezTo>
                  <a:cubicBezTo>
                    <a:pt x="145" y="7"/>
                    <a:pt x="143" y="8"/>
                    <a:pt x="142" y="8"/>
                  </a:cubicBezTo>
                  <a:cubicBezTo>
                    <a:pt x="142" y="8"/>
                    <a:pt x="141" y="9"/>
                    <a:pt x="141" y="9"/>
                  </a:cubicBezTo>
                  <a:cubicBezTo>
                    <a:pt x="138" y="10"/>
                    <a:pt x="135" y="12"/>
                    <a:pt x="132" y="13"/>
                  </a:cubicBezTo>
                  <a:cubicBezTo>
                    <a:pt x="128" y="15"/>
                    <a:pt x="125" y="17"/>
                    <a:pt x="122" y="18"/>
                  </a:cubicBezTo>
                  <a:cubicBezTo>
                    <a:pt x="119" y="20"/>
                    <a:pt x="117" y="21"/>
                    <a:pt x="115" y="22"/>
                  </a:cubicBezTo>
                  <a:cubicBezTo>
                    <a:pt x="114" y="23"/>
                    <a:pt x="113" y="23"/>
                    <a:pt x="111" y="24"/>
                  </a:cubicBezTo>
                  <a:cubicBezTo>
                    <a:pt x="108" y="26"/>
                    <a:pt x="104" y="28"/>
                    <a:pt x="101" y="30"/>
                  </a:cubicBezTo>
                  <a:cubicBezTo>
                    <a:pt x="97" y="32"/>
                    <a:pt x="94" y="34"/>
                    <a:pt x="90" y="36"/>
                  </a:cubicBezTo>
                  <a:cubicBezTo>
                    <a:pt x="90" y="36"/>
                    <a:pt x="89" y="36"/>
                    <a:pt x="89" y="37"/>
                  </a:cubicBezTo>
                  <a:cubicBezTo>
                    <a:pt x="86" y="39"/>
                    <a:pt x="83" y="40"/>
                    <a:pt x="80" y="42"/>
                  </a:cubicBezTo>
                  <a:cubicBezTo>
                    <a:pt x="76" y="44"/>
                    <a:pt x="73" y="47"/>
                    <a:pt x="69" y="49"/>
                  </a:cubicBezTo>
                  <a:cubicBezTo>
                    <a:pt x="67" y="51"/>
                    <a:pt x="64" y="52"/>
                    <a:pt x="62" y="54"/>
                  </a:cubicBezTo>
                  <a:cubicBezTo>
                    <a:pt x="61" y="55"/>
                    <a:pt x="60" y="55"/>
                    <a:pt x="59" y="56"/>
                  </a:cubicBezTo>
                  <a:cubicBezTo>
                    <a:pt x="55" y="59"/>
                    <a:pt x="51" y="61"/>
                    <a:pt x="48" y="64"/>
                  </a:cubicBezTo>
                  <a:cubicBezTo>
                    <a:pt x="44" y="67"/>
                    <a:pt x="40" y="69"/>
                    <a:pt x="37" y="72"/>
                  </a:cubicBezTo>
                  <a:cubicBezTo>
                    <a:pt x="37" y="72"/>
                    <a:pt x="37" y="72"/>
                    <a:pt x="36" y="72"/>
                  </a:cubicBezTo>
                  <a:cubicBezTo>
                    <a:pt x="36" y="73"/>
                    <a:pt x="35" y="73"/>
                    <a:pt x="35" y="74"/>
                  </a:cubicBezTo>
                  <a:cubicBezTo>
                    <a:pt x="32" y="76"/>
                    <a:pt x="28" y="79"/>
                    <a:pt x="25" y="82"/>
                  </a:cubicBezTo>
                  <a:cubicBezTo>
                    <a:pt x="22" y="85"/>
                    <a:pt x="18" y="88"/>
                    <a:pt x="14" y="92"/>
                  </a:cubicBezTo>
                  <a:cubicBezTo>
                    <a:pt x="11" y="94"/>
                    <a:pt x="9" y="97"/>
                    <a:pt x="6" y="99"/>
                  </a:cubicBezTo>
                  <a:cubicBezTo>
                    <a:pt x="5" y="101"/>
                    <a:pt x="3" y="102"/>
                    <a:pt x="2" y="103"/>
                  </a:cubicBezTo>
                  <a:cubicBezTo>
                    <a:pt x="2" y="104"/>
                    <a:pt x="1" y="105"/>
                    <a:pt x="0" y="105"/>
                  </a:cubicBezTo>
                  <a:cubicBezTo>
                    <a:pt x="1" y="105"/>
                    <a:pt x="1" y="105"/>
                    <a:pt x="2" y="105"/>
                  </a:cubicBezTo>
                  <a:cubicBezTo>
                    <a:pt x="3" y="106"/>
                    <a:pt x="4" y="106"/>
                    <a:pt x="5" y="106"/>
                  </a:cubicBezTo>
                  <a:cubicBezTo>
                    <a:pt x="6" y="106"/>
                    <a:pt x="7" y="106"/>
                    <a:pt x="8" y="106"/>
                  </a:cubicBezTo>
                  <a:cubicBezTo>
                    <a:pt x="9" y="106"/>
                    <a:pt x="10" y="105"/>
                    <a:pt x="11" y="105"/>
                  </a:cubicBezTo>
                  <a:cubicBezTo>
                    <a:pt x="14" y="105"/>
                    <a:pt x="17" y="104"/>
                    <a:pt x="20" y="103"/>
                  </a:cubicBezTo>
                  <a:cubicBezTo>
                    <a:pt x="21" y="103"/>
                    <a:pt x="21" y="103"/>
                    <a:pt x="22" y="103"/>
                  </a:cubicBezTo>
                  <a:cubicBezTo>
                    <a:pt x="24" y="102"/>
                    <a:pt x="26" y="102"/>
                    <a:pt x="28" y="102"/>
                  </a:cubicBezTo>
                  <a:cubicBezTo>
                    <a:pt x="28" y="102"/>
                    <a:pt x="28" y="102"/>
                    <a:pt x="28" y="102"/>
                  </a:cubicBezTo>
                  <a:cubicBezTo>
                    <a:pt x="29" y="101"/>
                    <a:pt x="29" y="101"/>
                    <a:pt x="30" y="100"/>
                  </a:cubicBezTo>
                  <a:cubicBezTo>
                    <a:pt x="34" y="97"/>
                    <a:pt x="38" y="94"/>
                    <a:pt x="41" y="90"/>
                  </a:cubicBezTo>
                  <a:cubicBezTo>
                    <a:pt x="43" y="89"/>
                    <a:pt x="45" y="87"/>
                    <a:pt x="47" y="86"/>
                  </a:cubicBezTo>
                  <a:cubicBezTo>
                    <a:pt x="49" y="84"/>
                    <a:pt x="51" y="83"/>
                    <a:pt x="53" y="82"/>
                  </a:cubicBezTo>
                  <a:cubicBezTo>
                    <a:pt x="54" y="81"/>
                    <a:pt x="55" y="80"/>
                    <a:pt x="56" y="79"/>
                  </a:cubicBezTo>
                  <a:cubicBezTo>
                    <a:pt x="59" y="77"/>
                    <a:pt x="61" y="75"/>
                    <a:pt x="63" y="74"/>
                  </a:cubicBezTo>
                  <a:cubicBezTo>
                    <a:pt x="67" y="71"/>
                    <a:pt x="71" y="69"/>
                    <a:pt x="74" y="6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438150" y="1652588"/>
              <a:ext cx="257175" cy="38100"/>
            </a:xfrm>
            <a:custGeom>
              <a:avLst/>
              <a:gdLst>
                <a:gd name="T0" fmla="*/ 88 w 101"/>
                <a:gd name="T1" fmla="*/ 2 h 15"/>
                <a:gd name="T2" fmla="*/ 86 w 101"/>
                <a:gd name="T3" fmla="*/ 2 h 15"/>
                <a:gd name="T4" fmla="*/ 77 w 101"/>
                <a:gd name="T5" fmla="*/ 1 h 15"/>
                <a:gd name="T6" fmla="*/ 68 w 101"/>
                <a:gd name="T7" fmla="*/ 1 h 15"/>
                <a:gd name="T8" fmla="*/ 66 w 101"/>
                <a:gd name="T9" fmla="*/ 1 h 15"/>
                <a:gd name="T10" fmla="*/ 59 w 101"/>
                <a:gd name="T11" fmla="*/ 1 h 15"/>
                <a:gd name="T12" fmla="*/ 50 w 101"/>
                <a:gd name="T13" fmla="*/ 1 h 15"/>
                <a:gd name="T14" fmla="*/ 43 w 101"/>
                <a:gd name="T15" fmla="*/ 1 h 15"/>
                <a:gd name="T16" fmla="*/ 41 w 101"/>
                <a:gd name="T17" fmla="*/ 1 h 15"/>
                <a:gd name="T18" fmla="*/ 32 w 101"/>
                <a:gd name="T19" fmla="*/ 0 h 15"/>
                <a:gd name="T20" fmla="*/ 31 w 101"/>
                <a:gd name="T21" fmla="*/ 0 h 15"/>
                <a:gd name="T22" fmla="*/ 23 w 101"/>
                <a:gd name="T23" fmla="*/ 0 h 15"/>
                <a:gd name="T24" fmla="*/ 21 w 101"/>
                <a:gd name="T25" fmla="*/ 0 h 15"/>
                <a:gd name="T26" fmla="*/ 14 w 101"/>
                <a:gd name="T27" fmla="*/ 0 h 15"/>
                <a:gd name="T28" fmla="*/ 5 w 101"/>
                <a:gd name="T29" fmla="*/ 0 h 15"/>
                <a:gd name="T30" fmla="*/ 3 w 101"/>
                <a:gd name="T31" fmla="*/ 0 h 15"/>
                <a:gd name="T32" fmla="*/ 0 w 101"/>
                <a:gd name="T33" fmla="*/ 12 h 15"/>
                <a:gd name="T34" fmla="*/ 3 w 101"/>
                <a:gd name="T35" fmla="*/ 12 h 15"/>
                <a:gd name="T36" fmla="*/ 12 w 101"/>
                <a:gd name="T37" fmla="*/ 12 h 15"/>
                <a:gd name="T38" fmla="*/ 18 w 101"/>
                <a:gd name="T39" fmla="*/ 12 h 15"/>
                <a:gd name="T40" fmla="*/ 21 w 101"/>
                <a:gd name="T41" fmla="*/ 12 h 15"/>
                <a:gd name="T42" fmla="*/ 30 w 101"/>
                <a:gd name="T43" fmla="*/ 12 h 15"/>
                <a:gd name="T44" fmla="*/ 31 w 101"/>
                <a:gd name="T45" fmla="*/ 13 h 15"/>
                <a:gd name="T46" fmla="*/ 38 w 101"/>
                <a:gd name="T47" fmla="*/ 13 h 15"/>
                <a:gd name="T48" fmla="*/ 41 w 101"/>
                <a:gd name="T49" fmla="*/ 13 h 15"/>
                <a:gd name="T50" fmla="*/ 47 w 101"/>
                <a:gd name="T51" fmla="*/ 13 h 15"/>
                <a:gd name="T52" fmla="*/ 56 w 101"/>
                <a:gd name="T53" fmla="*/ 13 h 15"/>
                <a:gd name="T54" fmla="*/ 63 w 101"/>
                <a:gd name="T55" fmla="*/ 13 h 15"/>
                <a:gd name="T56" fmla="*/ 65 w 101"/>
                <a:gd name="T57" fmla="*/ 14 h 15"/>
                <a:gd name="T58" fmla="*/ 74 w 101"/>
                <a:gd name="T59" fmla="*/ 14 h 15"/>
                <a:gd name="T60" fmla="*/ 83 w 101"/>
                <a:gd name="T61" fmla="*/ 14 h 15"/>
                <a:gd name="T62" fmla="*/ 86 w 101"/>
                <a:gd name="T63" fmla="*/ 14 h 15"/>
                <a:gd name="T64" fmla="*/ 92 w 101"/>
                <a:gd name="T65" fmla="*/ 14 h 15"/>
                <a:gd name="T66" fmla="*/ 100 w 101"/>
                <a:gd name="T67" fmla="*/ 15 h 15"/>
                <a:gd name="T68" fmla="*/ 101 w 101"/>
                <a:gd name="T69" fmla="*/ 2 h 15"/>
                <a:gd name="T70" fmla="*/ 95 w 101"/>
                <a:gd name="T71" fmla="*/ 2 h 15"/>
                <a:gd name="T72" fmla="*/ 88 w 101"/>
                <a:gd name="T7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5">
                  <a:moveTo>
                    <a:pt x="88" y="2"/>
                  </a:moveTo>
                  <a:cubicBezTo>
                    <a:pt x="88" y="2"/>
                    <a:pt x="87" y="2"/>
                    <a:pt x="86" y="2"/>
                  </a:cubicBezTo>
                  <a:cubicBezTo>
                    <a:pt x="83" y="2"/>
                    <a:pt x="80" y="2"/>
                    <a:pt x="77" y="1"/>
                  </a:cubicBezTo>
                  <a:cubicBezTo>
                    <a:pt x="74" y="1"/>
                    <a:pt x="71" y="1"/>
                    <a:pt x="68" y="1"/>
                  </a:cubicBezTo>
                  <a:cubicBezTo>
                    <a:pt x="68" y="1"/>
                    <a:pt x="67" y="1"/>
                    <a:pt x="66" y="1"/>
                  </a:cubicBezTo>
                  <a:cubicBezTo>
                    <a:pt x="64" y="1"/>
                    <a:pt x="62" y="1"/>
                    <a:pt x="59" y="1"/>
                  </a:cubicBezTo>
                  <a:cubicBezTo>
                    <a:pt x="56" y="1"/>
                    <a:pt x="53" y="1"/>
                    <a:pt x="50" y="1"/>
                  </a:cubicBezTo>
                  <a:cubicBezTo>
                    <a:pt x="48" y="1"/>
                    <a:pt x="46" y="1"/>
                    <a:pt x="43" y="1"/>
                  </a:cubicBezTo>
                  <a:cubicBezTo>
                    <a:pt x="43" y="1"/>
                    <a:pt x="42" y="1"/>
                    <a:pt x="41" y="1"/>
                  </a:cubicBezTo>
                  <a:cubicBezTo>
                    <a:pt x="38" y="0"/>
                    <a:pt x="35" y="0"/>
                    <a:pt x="32" y="0"/>
                  </a:cubicBezTo>
                  <a:cubicBezTo>
                    <a:pt x="32" y="0"/>
                    <a:pt x="31" y="0"/>
                    <a:pt x="31" y="0"/>
                  </a:cubicBezTo>
                  <a:cubicBezTo>
                    <a:pt x="28" y="0"/>
                    <a:pt x="26" y="0"/>
                    <a:pt x="23" y="0"/>
                  </a:cubicBezTo>
                  <a:cubicBezTo>
                    <a:pt x="23" y="0"/>
                    <a:pt x="22" y="0"/>
                    <a:pt x="21" y="0"/>
                  </a:cubicBezTo>
                  <a:cubicBezTo>
                    <a:pt x="19" y="0"/>
                    <a:pt x="17" y="0"/>
                    <a:pt x="14" y="0"/>
                  </a:cubicBezTo>
                  <a:cubicBezTo>
                    <a:pt x="11" y="0"/>
                    <a:pt x="8" y="0"/>
                    <a:pt x="5" y="0"/>
                  </a:cubicBezTo>
                  <a:cubicBezTo>
                    <a:pt x="5" y="0"/>
                    <a:pt x="4" y="0"/>
                    <a:pt x="3" y="0"/>
                  </a:cubicBezTo>
                  <a:cubicBezTo>
                    <a:pt x="2" y="4"/>
                    <a:pt x="1" y="8"/>
                    <a:pt x="0" y="12"/>
                  </a:cubicBezTo>
                  <a:cubicBezTo>
                    <a:pt x="1" y="12"/>
                    <a:pt x="2" y="12"/>
                    <a:pt x="3" y="12"/>
                  </a:cubicBezTo>
                  <a:cubicBezTo>
                    <a:pt x="6" y="12"/>
                    <a:pt x="9" y="12"/>
                    <a:pt x="12" y="12"/>
                  </a:cubicBezTo>
                  <a:cubicBezTo>
                    <a:pt x="14" y="12"/>
                    <a:pt x="16" y="12"/>
                    <a:pt x="18" y="12"/>
                  </a:cubicBezTo>
                  <a:cubicBezTo>
                    <a:pt x="19" y="12"/>
                    <a:pt x="20" y="12"/>
                    <a:pt x="21" y="12"/>
                  </a:cubicBezTo>
                  <a:cubicBezTo>
                    <a:pt x="24" y="12"/>
                    <a:pt x="26" y="12"/>
                    <a:pt x="30" y="12"/>
                  </a:cubicBezTo>
                  <a:cubicBezTo>
                    <a:pt x="30" y="12"/>
                    <a:pt x="30" y="12"/>
                    <a:pt x="31" y="13"/>
                  </a:cubicBezTo>
                  <a:cubicBezTo>
                    <a:pt x="33" y="13"/>
                    <a:pt x="36" y="13"/>
                    <a:pt x="38" y="13"/>
                  </a:cubicBezTo>
                  <a:cubicBezTo>
                    <a:pt x="39" y="13"/>
                    <a:pt x="40" y="13"/>
                    <a:pt x="41" y="13"/>
                  </a:cubicBezTo>
                  <a:cubicBezTo>
                    <a:pt x="43" y="13"/>
                    <a:pt x="45" y="13"/>
                    <a:pt x="47" y="13"/>
                  </a:cubicBezTo>
                  <a:cubicBezTo>
                    <a:pt x="50" y="13"/>
                    <a:pt x="53" y="13"/>
                    <a:pt x="56" y="13"/>
                  </a:cubicBezTo>
                  <a:cubicBezTo>
                    <a:pt x="59" y="13"/>
                    <a:pt x="61" y="13"/>
                    <a:pt x="63" y="13"/>
                  </a:cubicBezTo>
                  <a:cubicBezTo>
                    <a:pt x="64" y="13"/>
                    <a:pt x="65" y="13"/>
                    <a:pt x="65" y="14"/>
                  </a:cubicBezTo>
                  <a:cubicBezTo>
                    <a:pt x="68" y="14"/>
                    <a:pt x="71" y="14"/>
                    <a:pt x="74" y="14"/>
                  </a:cubicBezTo>
                  <a:cubicBezTo>
                    <a:pt x="77" y="14"/>
                    <a:pt x="80" y="14"/>
                    <a:pt x="83" y="14"/>
                  </a:cubicBezTo>
                  <a:cubicBezTo>
                    <a:pt x="84" y="14"/>
                    <a:pt x="85" y="14"/>
                    <a:pt x="86" y="14"/>
                  </a:cubicBezTo>
                  <a:cubicBezTo>
                    <a:pt x="88" y="14"/>
                    <a:pt x="90" y="14"/>
                    <a:pt x="92" y="14"/>
                  </a:cubicBezTo>
                  <a:cubicBezTo>
                    <a:pt x="95" y="14"/>
                    <a:pt x="98" y="15"/>
                    <a:pt x="100" y="15"/>
                  </a:cubicBezTo>
                  <a:cubicBezTo>
                    <a:pt x="100" y="10"/>
                    <a:pt x="101" y="6"/>
                    <a:pt x="101" y="2"/>
                  </a:cubicBezTo>
                  <a:cubicBezTo>
                    <a:pt x="99" y="2"/>
                    <a:pt x="97" y="2"/>
                    <a:pt x="95" y="2"/>
                  </a:cubicBezTo>
                  <a:cubicBezTo>
                    <a:pt x="93" y="2"/>
                    <a:pt x="91" y="2"/>
                    <a:pt x="88"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809625" y="1663700"/>
              <a:ext cx="280988" cy="50800"/>
            </a:xfrm>
            <a:custGeom>
              <a:avLst/>
              <a:gdLst>
                <a:gd name="T0" fmla="*/ 101 w 111"/>
                <a:gd name="T1" fmla="*/ 6 h 20"/>
                <a:gd name="T2" fmla="*/ 99 w 111"/>
                <a:gd name="T3" fmla="*/ 6 h 20"/>
                <a:gd name="T4" fmla="*/ 92 w 111"/>
                <a:gd name="T5" fmla="*/ 6 h 20"/>
                <a:gd name="T6" fmla="*/ 83 w 111"/>
                <a:gd name="T7" fmla="*/ 5 h 20"/>
                <a:gd name="T8" fmla="*/ 77 w 111"/>
                <a:gd name="T9" fmla="*/ 5 h 20"/>
                <a:gd name="T10" fmla="*/ 74 w 111"/>
                <a:gd name="T11" fmla="*/ 5 h 20"/>
                <a:gd name="T12" fmla="*/ 65 w 111"/>
                <a:gd name="T13" fmla="*/ 4 h 20"/>
                <a:gd name="T14" fmla="*/ 56 w 111"/>
                <a:gd name="T15" fmla="*/ 4 h 20"/>
                <a:gd name="T16" fmla="*/ 54 w 111"/>
                <a:gd name="T17" fmla="*/ 3 h 20"/>
                <a:gd name="T18" fmla="*/ 47 w 111"/>
                <a:gd name="T19" fmla="*/ 3 h 20"/>
                <a:gd name="T20" fmla="*/ 39 w 111"/>
                <a:gd name="T21" fmla="*/ 2 h 20"/>
                <a:gd name="T22" fmla="*/ 32 w 111"/>
                <a:gd name="T23" fmla="*/ 2 h 20"/>
                <a:gd name="T24" fmla="*/ 30 w 111"/>
                <a:gd name="T25" fmla="*/ 2 h 20"/>
                <a:gd name="T26" fmla="*/ 21 w 111"/>
                <a:gd name="T27" fmla="*/ 1 h 20"/>
                <a:gd name="T28" fmla="*/ 12 w 111"/>
                <a:gd name="T29" fmla="*/ 1 h 20"/>
                <a:gd name="T30" fmla="*/ 10 w 111"/>
                <a:gd name="T31" fmla="*/ 0 h 20"/>
                <a:gd name="T32" fmla="*/ 3 w 111"/>
                <a:gd name="T33" fmla="*/ 0 h 20"/>
                <a:gd name="T34" fmla="*/ 3 w 111"/>
                <a:gd name="T35" fmla="*/ 0 h 20"/>
                <a:gd name="T36" fmla="*/ 1 w 111"/>
                <a:gd name="T37" fmla="*/ 0 h 20"/>
                <a:gd name="T38" fmla="*/ 0 w 111"/>
                <a:gd name="T39" fmla="*/ 13 h 20"/>
                <a:gd name="T40" fmla="*/ 0 w 111"/>
                <a:gd name="T41" fmla="*/ 13 h 20"/>
                <a:gd name="T42" fmla="*/ 2 w 111"/>
                <a:gd name="T43" fmla="*/ 13 h 20"/>
                <a:gd name="T44" fmla="*/ 7 w 111"/>
                <a:gd name="T45" fmla="*/ 13 h 20"/>
                <a:gd name="T46" fmla="*/ 9 w 111"/>
                <a:gd name="T47" fmla="*/ 13 h 20"/>
                <a:gd name="T48" fmla="*/ 18 w 111"/>
                <a:gd name="T49" fmla="*/ 14 h 20"/>
                <a:gd name="T50" fmla="*/ 27 w 111"/>
                <a:gd name="T51" fmla="*/ 14 h 20"/>
                <a:gd name="T52" fmla="*/ 29 w 111"/>
                <a:gd name="T53" fmla="*/ 15 h 20"/>
                <a:gd name="T54" fmla="*/ 36 w 111"/>
                <a:gd name="T55" fmla="*/ 15 h 20"/>
                <a:gd name="T56" fmla="*/ 44 w 111"/>
                <a:gd name="T57" fmla="*/ 16 h 20"/>
                <a:gd name="T58" fmla="*/ 51 w 111"/>
                <a:gd name="T59" fmla="*/ 16 h 20"/>
                <a:gd name="T60" fmla="*/ 53 w 111"/>
                <a:gd name="T61" fmla="*/ 16 h 20"/>
                <a:gd name="T62" fmla="*/ 62 w 111"/>
                <a:gd name="T63" fmla="*/ 17 h 20"/>
                <a:gd name="T64" fmla="*/ 71 w 111"/>
                <a:gd name="T65" fmla="*/ 17 h 20"/>
                <a:gd name="T66" fmla="*/ 74 w 111"/>
                <a:gd name="T67" fmla="*/ 18 h 20"/>
                <a:gd name="T68" fmla="*/ 80 w 111"/>
                <a:gd name="T69" fmla="*/ 18 h 20"/>
                <a:gd name="T70" fmla="*/ 89 w 111"/>
                <a:gd name="T71" fmla="*/ 19 h 20"/>
                <a:gd name="T72" fmla="*/ 96 w 111"/>
                <a:gd name="T73" fmla="*/ 19 h 20"/>
                <a:gd name="T74" fmla="*/ 98 w 111"/>
                <a:gd name="T75" fmla="*/ 19 h 20"/>
                <a:gd name="T76" fmla="*/ 107 w 111"/>
                <a:gd name="T77" fmla="*/ 20 h 20"/>
                <a:gd name="T78" fmla="*/ 111 w 111"/>
                <a:gd name="T79" fmla="*/ 20 h 20"/>
                <a:gd name="T80" fmla="*/ 111 w 111"/>
                <a:gd name="T81" fmla="*/ 7 h 20"/>
                <a:gd name="T82" fmla="*/ 110 w 111"/>
                <a:gd name="T83" fmla="*/ 7 h 20"/>
                <a:gd name="T84" fmla="*/ 101 w 111"/>
                <a:gd name="T8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20">
                  <a:moveTo>
                    <a:pt x="101" y="6"/>
                  </a:moveTo>
                  <a:cubicBezTo>
                    <a:pt x="100" y="6"/>
                    <a:pt x="100" y="6"/>
                    <a:pt x="99" y="6"/>
                  </a:cubicBezTo>
                  <a:cubicBezTo>
                    <a:pt x="97" y="6"/>
                    <a:pt x="94" y="6"/>
                    <a:pt x="92" y="6"/>
                  </a:cubicBezTo>
                  <a:cubicBezTo>
                    <a:pt x="89" y="6"/>
                    <a:pt x="86" y="5"/>
                    <a:pt x="83" y="5"/>
                  </a:cubicBezTo>
                  <a:cubicBezTo>
                    <a:pt x="81" y="5"/>
                    <a:pt x="79" y="5"/>
                    <a:pt x="77" y="5"/>
                  </a:cubicBezTo>
                  <a:cubicBezTo>
                    <a:pt x="76" y="5"/>
                    <a:pt x="75" y="5"/>
                    <a:pt x="74" y="5"/>
                  </a:cubicBezTo>
                  <a:cubicBezTo>
                    <a:pt x="71" y="5"/>
                    <a:pt x="68" y="4"/>
                    <a:pt x="65" y="4"/>
                  </a:cubicBezTo>
                  <a:cubicBezTo>
                    <a:pt x="62" y="4"/>
                    <a:pt x="59" y="4"/>
                    <a:pt x="56" y="4"/>
                  </a:cubicBezTo>
                  <a:cubicBezTo>
                    <a:pt x="56" y="4"/>
                    <a:pt x="55" y="4"/>
                    <a:pt x="54" y="3"/>
                  </a:cubicBezTo>
                  <a:cubicBezTo>
                    <a:pt x="52" y="3"/>
                    <a:pt x="50" y="3"/>
                    <a:pt x="47" y="3"/>
                  </a:cubicBezTo>
                  <a:cubicBezTo>
                    <a:pt x="44" y="3"/>
                    <a:pt x="42" y="3"/>
                    <a:pt x="39" y="2"/>
                  </a:cubicBezTo>
                  <a:cubicBezTo>
                    <a:pt x="36" y="2"/>
                    <a:pt x="34" y="2"/>
                    <a:pt x="32" y="2"/>
                  </a:cubicBezTo>
                  <a:cubicBezTo>
                    <a:pt x="31" y="2"/>
                    <a:pt x="30" y="2"/>
                    <a:pt x="30" y="2"/>
                  </a:cubicBezTo>
                  <a:cubicBezTo>
                    <a:pt x="27" y="2"/>
                    <a:pt x="24" y="1"/>
                    <a:pt x="21" y="1"/>
                  </a:cubicBezTo>
                  <a:cubicBezTo>
                    <a:pt x="18" y="1"/>
                    <a:pt x="15" y="1"/>
                    <a:pt x="12" y="1"/>
                  </a:cubicBezTo>
                  <a:cubicBezTo>
                    <a:pt x="11" y="1"/>
                    <a:pt x="10" y="1"/>
                    <a:pt x="10" y="0"/>
                  </a:cubicBezTo>
                  <a:cubicBezTo>
                    <a:pt x="8" y="0"/>
                    <a:pt x="5" y="0"/>
                    <a:pt x="3" y="0"/>
                  </a:cubicBezTo>
                  <a:cubicBezTo>
                    <a:pt x="3" y="0"/>
                    <a:pt x="3" y="0"/>
                    <a:pt x="3" y="0"/>
                  </a:cubicBezTo>
                  <a:cubicBezTo>
                    <a:pt x="2" y="0"/>
                    <a:pt x="2" y="0"/>
                    <a:pt x="1" y="0"/>
                  </a:cubicBezTo>
                  <a:cubicBezTo>
                    <a:pt x="1" y="4"/>
                    <a:pt x="0" y="8"/>
                    <a:pt x="0" y="13"/>
                  </a:cubicBezTo>
                  <a:cubicBezTo>
                    <a:pt x="0" y="13"/>
                    <a:pt x="0" y="13"/>
                    <a:pt x="0" y="13"/>
                  </a:cubicBezTo>
                  <a:cubicBezTo>
                    <a:pt x="1" y="13"/>
                    <a:pt x="2" y="13"/>
                    <a:pt x="2" y="13"/>
                  </a:cubicBezTo>
                  <a:cubicBezTo>
                    <a:pt x="4" y="13"/>
                    <a:pt x="5" y="13"/>
                    <a:pt x="7" y="13"/>
                  </a:cubicBezTo>
                  <a:cubicBezTo>
                    <a:pt x="7" y="13"/>
                    <a:pt x="8" y="13"/>
                    <a:pt x="9" y="13"/>
                  </a:cubicBezTo>
                  <a:cubicBezTo>
                    <a:pt x="12" y="13"/>
                    <a:pt x="15" y="14"/>
                    <a:pt x="18" y="14"/>
                  </a:cubicBezTo>
                  <a:cubicBezTo>
                    <a:pt x="21" y="14"/>
                    <a:pt x="24" y="14"/>
                    <a:pt x="27" y="14"/>
                  </a:cubicBezTo>
                  <a:cubicBezTo>
                    <a:pt x="27" y="15"/>
                    <a:pt x="28" y="15"/>
                    <a:pt x="29" y="15"/>
                  </a:cubicBezTo>
                  <a:cubicBezTo>
                    <a:pt x="31" y="15"/>
                    <a:pt x="33" y="15"/>
                    <a:pt x="36" y="15"/>
                  </a:cubicBezTo>
                  <a:cubicBezTo>
                    <a:pt x="39" y="15"/>
                    <a:pt x="42" y="16"/>
                    <a:pt x="44" y="16"/>
                  </a:cubicBezTo>
                  <a:cubicBezTo>
                    <a:pt x="47" y="16"/>
                    <a:pt x="49" y="16"/>
                    <a:pt x="51" y="16"/>
                  </a:cubicBezTo>
                  <a:cubicBezTo>
                    <a:pt x="52" y="16"/>
                    <a:pt x="53" y="16"/>
                    <a:pt x="53" y="16"/>
                  </a:cubicBezTo>
                  <a:cubicBezTo>
                    <a:pt x="56" y="17"/>
                    <a:pt x="59" y="17"/>
                    <a:pt x="62" y="17"/>
                  </a:cubicBezTo>
                  <a:cubicBezTo>
                    <a:pt x="65" y="17"/>
                    <a:pt x="68" y="17"/>
                    <a:pt x="71" y="17"/>
                  </a:cubicBezTo>
                  <a:cubicBezTo>
                    <a:pt x="72" y="18"/>
                    <a:pt x="73" y="18"/>
                    <a:pt x="74" y="18"/>
                  </a:cubicBezTo>
                  <a:cubicBezTo>
                    <a:pt x="76" y="18"/>
                    <a:pt x="78" y="18"/>
                    <a:pt x="80" y="18"/>
                  </a:cubicBezTo>
                  <a:cubicBezTo>
                    <a:pt x="83" y="18"/>
                    <a:pt x="86" y="18"/>
                    <a:pt x="89" y="19"/>
                  </a:cubicBezTo>
                  <a:cubicBezTo>
                    <a:pt x="91" y="19"/>
                    <a:pt x="94" y="19"/>
                    <a:pt x="96" y="19"/>
                  </a:cubicBezTo>
                  <a:cubicBezTo>
                    <a:pt x="97" y="19"/>
                    <a:pt x="97" y="19"/>
                    <a:pt x="98" y="19"/>
                  </a:cubicBezTo>
                  <a:cubicBezTo>
                    <a:pt x="101" y="19"/>
                    <a:pt x="104" y="20"/>
                    <a:pt x="107" y="20"/>
                  </a:cubicBezTo>
                  <a:cubicBezTo>
                    <a:pt x="108" y="20"/>
                    <a:pt x="109" y="20"/>
                    <a:pt x="111" y="20"/>
                  </a:cubicBezTo>
                  <a:cubicBezTo>
                    <a:pt x="111" y="16"/>
                    <a:pt x="111" y="11"/>
                    <a:pt x="111" y="7"/>
                  </a:cubicBezTo>
                  <a:cubicBezTo>
                    <a:pt x="110" y="7"/>
                    <a:pt x="110" y="7"/>
                    <a:pt x="110" y="7"/>
                  </a:cubicBezTo>
                  <a:cubicBezTo>
                    <a:pt x="107" y="7"/>
                    <a:pt x="104" y="6"/>
                    <a:pt x="101" y="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1827213" y="3049588"/>
              <a:ext cx="449263" cy="177800"/>
            </a:xfrm>
            <a:custGeom>
              <a:avLst/>
              <a:gdLst>
                <a:gd name="T0" fmla="*/ 5 w 177"/>
                <a:gd name="T1" fmla="*/ 70 h 70"/>
                <a:gd name="T2" fmla="*/ 7 w 177"/>
                <a:gd name="T3" fmla="*/ 69 h 70"/>
                <a:gd name="T4" fmla="*/ 8 w 177"/>
                <a:gd name="T5" fmla="*/ 69 h 70"/>
                <a:gd name="T6" fmla="*/ 18 w 177"/>
                <a:gd name="T7" fmla="*/ 66 h 70"/>
                <a:gd name="T8" fmla="*/ 28 w 177"/>
                <a:gd name="T9" fmla="*/ 63 h 70"/>
                <a:gd name="T10" fmla="*/ 31 w 177"/>
                <a:gd name="T11" fmla="*/ 61 h 70"/>
                <a:gd name="T12" fmla="*/ 37 w 177"/>
                <a:gd name="T13" fmla="*/ 59 h 70"/>
                <a:gd name="T14" fmla="*/ 47 w 177"/>
                <a:gd name="T15" fmla="*/ 56 h 70"/>
                <a:gd name="T16" fmla="*/ 56 w 177"/>
                <a:gd name="T17" fmla="*/ 53 h 70"/>
                <a:gd name="T18" fmla="*/ 57 w 177"/>
                <a:gd name="T19" fmla="*/ 53 h 70"/>
                <a:gd name="T20" fmla="*/ 67 w 177"/>
                <a:gd name="T21" fmla="*/ 50 h 70"/>
                <a:gd name="T22" fmla="*/ 76 w 177"/>
                <a:gd name="T23" fmla="*/ 47 h 70"/>
                <a:gd name="T24" fmla="*/ 80 w 177"/>
                <a:gd name="T25" fmla="*/ 46 h 70"/>
                <a:gd name="T26" fmla="*/ 86 w 177"/>
                <a:gd name="T27" fmla="*/ 44 h 70"/>
                <a:gd name="T28" fmla="*/ 96 w 177"/>
                <a:gd name="T29" fmla="*/ 41 h 70"/>
                <a:gd name="T30" fmla="*/ 105 w 177"/>
                <a:gd name="T31" fmla="*/ 38 h 70"/>
                <a:gd name="T32" fmla="*/ 106 w 177"/>
                <a:gd name="T33" fmla="*/ 38 h 70"/>
                <a:gd name="T34" fmla="*/ 116 w 177"/>
                <a:gd name="T35" fmla="*/ 35 h 70"/>
                <a:gd name="T36" fmla="*/ 125 w 177"/>
                <a:gd name="T37" fmla="*/ 32 h 70"/>
                <a:gd name="T38" fmla="*/ 129 w 177"/>
                <a:gd name="T39" fmla="*/ 30 h 70"/>
                <a:gd name="T40" fmla="*/ 130 w 177"/>
                <a:gd name="T41" fmla="*/ 30 h 70"/>
                <a:gd name="T42" fmla="*/ 135 w 177"/>
                <a:gd name="T43" fmla="*/ 29 h 70"/>
                <a:gd name="T44" fmla="*/ 145 w 177"/>
                <a:gd name="T45" fmla="*/ 25 h 70"/>
                <a:gd name="T46" fmla="*/ 154 w 177"/>
                <a:gd name="T47" fmla="*/ 23 h 70"/>
                <a:gd name="T48" fmla="*/ 155 w 177"/>
                <a:gd name="T49" fmla="*/ 22 h 70"/>
                <a:gd name="T50" fmla="*/ 164 w 177"/>
                <a:gd name="T51" fmla="*/ 19 h 70"/>
                <a:gd name="T52" fmla="*/ 174 w 177"/>
                <a:gd name="T53" fmla="*/ 16 h 70"/>
                <a:gd name="T54" fmla="*/ 177 w 177"/>
                <a:gd name="T55" fmla="*/ 15 h 70"/>
                <a:gd name="T56" fmla="*/ 175 w 177"/>
                <a:gd name="T57" fmla="*/ 11 h 70"/>
                <a:gd name="T58" fmla="*/ 170 w 177"/>
                <a:gd name="T59" fmla="*/ 0 h 70"/>
                <a:gd name="T60" fmla="*/ 169 w 177"/>
                <a:gd name="T61" fmla="*/ 0 h 70"/>
                <a:gd name="T62" fmla="*/ 159 w 177"/>
                <a:gd name="T63" fmla="*/ 3 h 70"/>
                <a:gd name="T64" fmla="*/ 158 w 177"/>
                <a:gd name="T65" fmla="*/ 3 h 70"/>
                <a:gd name="T66" fmla="*/ 149 w 177"/>
                <a:gd name="T67" fmla="*/ 6 h 70"/>
                <a:gd name="T68" fmla="*/ 140 w 177"/>
                <a:gd name="T69" fmla="*/ 9 h 70"/>
                <a:gd name="T70" fmla="*/ 134 w 177"/>
                <a:gd name="T71" fmla="*/ 11 h 70"/>
                <a:gd name="T72" fmla="*/ 130 w 177"/>
                <a:gd name="T73" fmla="*/ 12 h 70"/>
                <a:gd name="T74" fmla="*/ 125 w 177"/>
                <a:gd name="T75" fmla="*/ 14 h 70"/>
                <a:gd name="T76" fmla="*/ 120 w 177"/>
                <a:gd name="T77" fmla="*/ 15 h 70"/>
                <a:gd name="T78" fmla="*/ 110 w 177"/>
                <a:gd name="T79" fmla="*/ 18 h 70"/>
                <a:gd name="T80" fmla="*/ 109 w 177"/>
                <a:gd name="T81" fmla="*/ 19 h 70"/>
                <a:gd name="T82" fmla="*/ 101 w 177"/>
                <a:gd name="T83" fmla="*/ 21 h 70"/>
                <a:gd name="T84" fmla="*/ 91 w 177"/>
                <a:gd name="T85" fmla="*/ 24 h 70"/>
                <a:gd name="T86" fmla="*/ 85 w 177"/>
                <a:gd name="T87" fmla="*/ 26 h 70"/>
                <a:gd name="T88" fmla="*/ 81 w 177"/>
                <a:gd name="T89" fmla="*/ 28 h 70"/>
                <a:gd name="T90" fmla="*/ 71 w 177"/>
                <a:gd name="T91" fmla="*/ 31 h 70"/>
                <a:gd name="T92" fmla="*/ 62 w 177"/>
                <a:gd name="T93" fmla="*/ 34 h 70"/>
                <a:gd name="T94" fmla="*/ 60 w 177"/>
                <a:gd name="T95" fmla="*/ 34 h 70"/>
                <a:gd name="T96" fmla="*/ 52 w 177"/>
                <a:gd name="T97" fmla="*/ 37 h 70"/>
                <a:gd name="T98" fmla="*/ 42 w 177"/>
                <a:gd name="T99" fmla="*/ 40 h 70"/>
                <a:gd name="T100" fmla="*/ 36 w 177"/>
                <a:gd name="T101" fmla="*/ 42 h 70"/>
                <a:gd name="T102" fmla="*/ 32 w 177"/>
                <a:gd name="T103" fmla="*/ 43 h 70"/>
                <a:gd name="T104" fmla="*/ 22 w 177"/>
                <a:gd name="T105" fmla="*/ 46 h 70"/>
                <a:gd name="T106" fmla="*/ 13 w 177"/>
                <a:gd name="T107" fmla="*/ 50 h 70"/>
                <a:gd name="T108" fmla="*/ 11 w 177"/>
                <a:gd name="T109" fmla="*/ 50 h 70"/>
                <a:gd name="T110" fmla="*/ 3 w 177"/>
                <a:gd name="T111" fmla="*/ 53 h 70"/>
                <a:gd name="T112" fmla="*/ 0 w 177"/>
                <a:gd name="T113" fmla="*/ 54 h 70"/>
                <a:gd name="T114" fmla="*/ 2 w 177"/>
                <a:gd name="T115" fmla="*/ 58 h 70"/>
                <a:gd name="T116" fmla="*/ 5 w 177"/>
                <a:gd name="T1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7" h="70">
                  <a:moveTo>
                    <a:pt x="5" y="70"/>
                  </a:moveTo>
                  <a:cubicBezTo>
                    <a:pt x="6" y="70"/>
                    <a:pt x="6" y="70"/>
                    <a:pt x="7" y="69"/>
                  </a:cubicBezTo>
                  <a:cubicBezTo>
                    <a:pt x="7" y="69"/>
                    <a:pt x="8" y="69"/>
                    <a:pt x="8" y="69"/>
                  </a:cubicBezTo>
                  <a:cubicBezTo>
                    <a:pt x="11" y="68"/>
                    <a:pt x="15" y="67"/>
                    <a:pt x="18" y="66"/>
                  </a:cubicBezTo>
                  <a:cubicBezTo>
                    <a:pt x="21" y="65"/>
                    <a:pt x="24" y="64"/>
                    <a:pt x="28" y="63"/>
                  </a:cubicBezTo>
                  <a:cubicBezTo>
                    <a:pt x="29" y="62"/>
                    <a:pt x="30" y="62"/>
                    <a:pt x="31" y="61"/>
                  </a:cubicBezTo>
                  <a:cubicBezTo>
                    <a:pt x="33" y="61"/>
                    <a:pt x="35" y="60"/>
                    <a:pt x="37" y="59"/>
                  </a:cubicBezTo>
                  <a:cubicBezTo>
                    <a:pt x="41" y="58"/>
                    <a:pt x="44" y="57"/>
                    <a:pt x="47" y="56"/>
                  </a:cubicBezTo>
                  <a:cubicBezTo>
                    <a:pt x="50" y="55"/>
                    <a:pt x="53" y="54"/>
                    <a:pt x="56" y="53"/>
                  </a:cubicBezTo>
                  <a:cubicBezTo>
                    <a:pt x="56" y="53"/>
                    <a:pt x="57" y="53"/>
                    <a:pt x="57" y="53"/>
                  </a:cubicBezTo>
                  <a:cubicBezTo>
                    <a:pt x="60" y="52"/>
                    <a:pt x="63" y="51"/>
                    <a:pt x="67" y="50"/>
                  </a:cubicBezTo>
                  <a:cubicBezTo>
                    <a:pt x="70" y="49"/>
                    <a:pt x="73" y="48"/>
                    <a:pt x="76" y="47"/>
                  </a:cubicBezTo>
                  <a:cubicBezTo>
                    <a:pt x="78" y="46"/>
                    <a:pt x="79" y="46"/>
                    <a:pt x="80" y="46"/>
                  </a:cubicBezTo>
                  <a:cubicBezTo>
                    <a:pt x="82" y="45"/>
                    <a:pt x="84" y="44"/>
                    <a:pt x="86" y="44"/>
                  </a:cubicBezTo>
                  <a:cubicBezTo>
                    <a:pt x="89" y="43"/>
                    <a:pt x="93" y="42"/>
                    <a:pt x="96" y="41"/>
                  </a:cubicBezTo>
                  <a:cubicBezTo>
                    <a:pt x="99" y="40"/>
                    <a:pt x="102" y="39"/>
                    <a:pt x="105" y="38"/>
                  </a:cubicBezTo>
                  <a:cubicBezTo>
                    <a:pt x="105" y="38"/>
                    <a:pt x="105" y="38"/>
                    <a:pt x="106" y="38"/>
                  </a:cubicBezTo>
                  <a:cubicBezTo>
                    <a:pt x="109" y="37"/>
                    <a:pt x="112" y="36"/>
                    <a:pt x="116" y="35"/>
                  </a:cubicBezTo>
                  <a:cubicBezTo>
                    <a:pt x="119" y="34"/>
                    <a:pt x="122" y="33"/>
                    <a:pt x="125" y="32"/>
                  </a:cubicBezTo>
                  <a:cubicBezTo>
                    <a:pt x="127" y="31"/>
                    <a:pt x="128" y="31"/>
                    <a:pt x="129" y="30"/>
                  </a:cubicBezTo>
                  <a:cubicBezTo>
                    <a:pt x="129" y="30"/>
                    <a:pt x="130" y="30"/>
                    <a:pt x="130" y="30"/>
                  </a:cubicBezTo>
                  <a:cubicBezTo>
                    <a:pt x="131" y="30"/>
                    <a:pt x="133" y="29"/>
                    <a:pt x="135" y="29"/>
                  </a:cubicBezTo>
                  <a:cubicBezTo>
                    <a:pt x="138" y="28"/>
                    <a:pt x="142" y="26"/>
                    <a:pt x="145" y="25"/>
                  </a:cubicBezTo>
                  <a:cubicBezTo>
                    <a:pt x="148" y="25"/>
                    <a:pt x="151" y="24"/>
                    <a:pt x="154" y="23"/>
                  </a:cubicBezTo>
                  <a:cubicBezTo>
                    <a:pt x="154" y="23"/>
                    <a:pt x="154" y="22"/>
                    <a:pt x="155" y="22"/>
                  </a:cubicBezTo>
                  <a:cubicBezTo>
                    <a:pt x="158" y="21"/>
                    <a:pt x="161" y="20"/>
                    <a:pt x="164" y="19"/>
                  </a:cubicBezTo>
                  <a:cubicBezTo>
                    <a:pt x="168" y="18"/>
                    <a:pt x="171" y="17"/>
                    <a:pt x="174" y="16"/>
                  </a:cubicBezTo>
                  <a:cubicBezTo>
                    <a:pt x="175" y="16"/>
                    <a:pt x="176" y="15"/>
                    <a:pt x="177" y="15"/>
                  </a:cubicBezTo>
                  <a:cubicBezTo>
                    <a:pt x="177" y="14"/>
                    <a:pt x="176" y="12"/>
                    <a:pt x="175" y="11"/>
                  </a:cubicBezTo>
                  <a:cubicBezTo>
                    <a:pt x="174" y="7"/>
                    <a:pt x="172" y="3"/>
                    <a:pt x="170" y="0"/>
                  </a:cubicBezTo>
                  <a:cubicBezTo>
                    <a:pt x="170" y="0"/>
                    <a:pt x="169" y="0"/>
                    <a:pt x="169" y="0"/>
                  </a:cubicBezTo>
                  <a:cubicBezTo>
                    <a:pt x="166" y="1"/>
                    <a:pt x="162" y="2"/>
                    <a:pt x="159" y="3"/>
                  </a:cubicBezTo>
                  <a:cubicBezTo>
                    <a:pt x="159" y="3"/>
                    <a:pt x="158" y="3"/>
                    <a:pt x="158" y="3"/>
                  </a:cubicBezTo>
                  <a:cubicBezTo>
                    <a:pt x="155" y="4"/>
                    <a:pt x="152" y="5"/>
                    <a:pt x="149" y="6"/>
                  </a:cubicBezTo>
                  <a:cubicBezTo>
                    <a:pt x="146" y="7"/>
                    <a:pt x="143" y="8"/>
                    <a:pt x="140" y="9"/>
                  </a:cubicBezTo>
                  <a:cubicBezTo>
                    <a:pt x="138" y="10"/>
                    <a:pt x="136" y="11"/>
                    <a:pt x="134" y="11"/>
                  </a:cubicBezTo>
                  <a:cubicBezTo>
                    <a:pt x="132" y="12"/>
                    <a:pt x="131" y="12"/>
                    <a:pt x="130" y="12"/>
                  </a:cubicBezTo>
                  <a:cubicBezTo>
                    <a:pt x="128" y="13"/>
                    <a:pt x="126" y="13"/>
                    <a:pt x="125" y="14"/>
                  </a:cubicBezTo>
                  <a:cubicBezTo>
                    <a:pt x="123" y="14"/>
                    <a:pt x="122" y="15"/>
                    <a:pt x="120" y="15"/>
                  </a:cubicBezTo>
                  <a:cubicBezTo>
                    <a:pt x="117" y="16"/>
                    <a:pt x="114" y="17"/>
                    <a:pt x="110" y="18"/>
                  </a:cubicBezTo>
                  <a:cubicBezTo>
                    <a:pt x="110" y="19"/>
                    <a:pt x="110" y="19"/>
                    <a:pt x="109" y="19"/>
                  </a:cubicBezTo>
                  <a:cubicBezTo>
                    <a:pt x="106" y="20"/>
                    <a:pt x="103" y="21"/>
                    <a:pt x="101" y="21"/>
                  </a:cubicBezTo>
                  <a:cubicBezTo>
                    <a:pt x="97" y="22"/>
                    <a:pt x="94" y="23"/>
                    <a:pt x="91" y="24"/>
                  </a:cubicBezTo>
                  <a:cubicBezTo>
                    <a:pt x="89" y="25"/>
                    <a:pt x="87" y="26"/>
                    <a:pt x="85" y="26"/>
                  </a:cubicBezTo>
                  <a:cubicBezTo>
                    <a:pt x="84" y="27"/>
                    <a:pt x="82" y="27"/>
                    <a:pt x="81" y="28"/>
                  </a:cubicBezTo>
                  <a:cubicBezTo>
                    <a:pt x="78" y="29"/>
                    <a:pt x="75" y="30"/>
                    <a:pt x="71" y="31"/>
                  </a:cubicBezTo>
                  <a:cubicBezTo>
                    <a:pt x="68" y="32"/>
                    <a:pt x="65" y="33"/>
                    <a:pt x="62" y="34"/>
                  </a:cubicBezTo>
                  <a:cubicBezTo>
                    <a:pt x="61" y="34"/>
                    <a:pt x="61" y="34"/>
                    <a:pt x="60" y="34"/>
                  </a:cubicBezTo>
                  <a:cubicBezTo>
                    <a:pt x="58" y="35"/>
                    <a:pt x="55" y="36"/>
                    <a:pt x="52" y="37"/>
                  </a:cubicBezTo>
                  <a:cubicBezTo>
                    <a:pt x="48" y="38"/>
                    <a:pt x="45" y="39"/>
                    <a:pt x="42" y="40"/>
                  </a:cubicBezTo>
                  <a:cubicBezTo>
                    <a:pt x="40" y="41"/>
                    <a:pt x="38" y="41"/>
                    <a:pt x="36" y="42"/>
                  </a:cubicBezTo>
                  <a:cubicBezTo>
                    <a:pt x="35" y="42"/>
                    <a:pt x="33" y="43"/>
                    <a:pt x="32" y="43"/>
                  </a:cubicBezTo>
                  <a:cubicBezTo>
                    <a:pt x="29" y="44"/>
                    <a:pt x="26" y="45"/>
                    <a:pt x="22" y="46"/>
                  </a:cubicBezTo>
                  <a:cubicBezTo>
                    <a:pt x="19" y="47"/>
                    <a:pt x="16" y="48"/>
                    <a:pt x="13" y="50"/>
                  </a:cubicBezTo>
                  <a:cubicBezTo>
                    <a:pt x="12" y="50"/>
                    <a:pt x="12" y="50"/>
                    <a:pt x="11" y="50"/>
                  </a:cubicBezTo>
                  <a:cubicBezTo>
                    <a:pt x="9" y="51"/>
                    <a:pt x="6" y="52"/>
                    <a:pt x="3" y="53"/>
                  </a:cubicBezTo>
                  <a:cubicBezTo>
                    <a:pt x="2" y="53"/>
                    <a:pt x="1" y="53"/>
                    <a:pt x="0" y="54"/>
                  </a:cubicBezTo>
                  <a:cubicBezTo>
                    <a:pt x="0" y="55"/>
                    <a:pt x="1" y="57"/>
                    <a:pt x="2" y="58"/>
                  </a:cubicBezTo>
                  <a:cubicBezTo>
                    <a:pt x="3" y="62"/>
                    <a:pt x="4" y="66"/>
                    <a:pt x="5" y="7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1277938" y="4346575"/>
              <a:ext cx="503238" cy="238125"/>
            </a:xfrm>
            <a:custGeom>
              <a:avLst/>
              <a:gdLst>
                <a:gd name="T0" fmla="*/ 189 w 198"/>
                <a:gd name="T1" fmla="*/ 75 h 94"/>
                <a:gd name="T2" fmla="*/ 175 w 198"/>
                <a:gd name="T3" fmla="*/ 70 h 94"/>
                <a:gd name="T4" fmla="*/ 167 w 198"/>
                <a:gd name="T5" fmla="*/ 67 h 94"/>
                <a:gd name="T6" fmla="*/ 159 w 198"/>
                <a:gd name="T7" fmla="*/ 64 h 94"/>
                <a:gd name="T8" fmla="*/ 149 w 198"/>
                <a:gd name="T9" fmla="*/ 61 h 94"/>
                <a:gd name="T10" fmla="*/ 134 w 198"/>
                <a:gd name="T11" fmla="*/ 55 h 94"/>
                <a:gd name="T12" fmla="*/ 125 w 198"/>
                <a:gd name="T13" fmla="*/ 52 h 94"/>
                <a:gd name="T14" fmla="*/ 109 w 198"/>
                <a:gd name="T15" fmla="*/ 45 h 94"/>
                <a:gd name="T16" fmla="*/ 101 w 198"/>
                <a:gd name="T17" fmla="*/ 42 h 94"/>
                <a:gd name="T18" fmla="*/ 87 w 198"/>
                <a:gd name="T19" fmla="*/ 37 h 94"/>
                <a:gd name="T20" fmla="*/ 76 w 198"/>
                <a:gd name="T21" fmla="*/ 32 h 94"/>
                <a:gd name="T22" fmla="*/ 68 w 198"/>
                <a:gd name="T23" fmla="*/ 29 h 94"/>
                <a:gd name="T24" fmla="*/ 59 w 198"/>
                <a:gd name="T25" fmla="*/ 25 h 94"/>
                <a:gd name="T26" fmla="*/ 46 w 198"/>
                <a:gd name="T27" fmla="*/ 19 h 94"/>
                <a:gd name="T28" fmla="*/ 35 w 198"/>
                <a:gd name="T29" fmla="*/ 13 h 94"/>
                <a:gd name="T30" fmla="*/ 26 w 198"/>
                <a:gd name="T31" fmla="*/ 9 h 94"/>
                <a:gd name="T32" fmla="*/ 11 w 198"/>
                <a:gd name="T33" fmla="*/ 1 h 94"/>
                <a:gd name="T34" fmla="*/ 3 w 198"/>
                <a:gd name="T35" fmla="*/ 10 h 94"/>
                <a:gd name="T36" fmla="*/ 2 w 198"/>
                <a:gd name="T37" fmla="*/ 14 h 94"/>
                <a:gd name="T38" fmla="*/ 15 w 198"/>
                <a:gd name="T39" fmla="*/ 21 h 94"/>
                <a:gd name="T40" fmla="*/ 23 w 198"/>
                <a:gd name="T41" fmla="*/ 26 h 94"/>
                <a:gd name="T42" fmla="*/ 39 w 198"/>
                <a:gd name="T43" fmla="*/ 34 h 94"/>
                <a:gd name="T44" fmla="*/ 47 w 198"/>
                <a:gd name="T45" fmla="*/ 37 h 94"/>
                <a:gd name="T46" fmla="*/ 62 w 198"/>
                <a:gd name="T47" fmla="*/ 44 h 94"/>
                <a:gd name="T48" fmla="*/ 64 w 198"/>
                <a:gd name="T49" fmla="*/ 45 h 94"/>
                <a:gd name="T50" fmla="*/ 80 w 198"/>
                <a:gd name="T51" fmla="*/ 51 h 94"/>
                <a:gd name="T52" fmla="*/ 89 w 198"/>
                <a:gd name="T53" fmla="*/ 55 h 94"/>
                <a:gd name="T54" fmla="*/ 104 w 198"/>
                <a:gd name="T55" fmla="*/ 61 h 94"/>
                <a:gd name="T56" fmla="*/ 113 w 198"/>
                <a:gd name="T57" fmla="*/ 64 h 94"/>
                <a:gd name="T58" fmla="*/ 125 w 198"/>
                <a:gd name="T59" fmla="*/ 69 h 94"/>
                <a:gd name="T60" fmla="*/ 138 w 198"/>
                <a:gd name="T61" fmla="*/ 74 h 94"/>
                <a:gd name="T62" fmla="*/ 147 w 198"/>
                <a:gd name="T63" fmla="*/ 77 h 94"/>
                <a:gd name="T64" fmla="*/ 158 w 198"/>
                <a:gd name="T65" fmla="*/ 81 h 94"/>
                <a:gd name="T66" fmla="*/ 167 w 198"/>
                <a:gd name="T67" fmla="*/ 84 h 94"/>
                <a:gd name="T68" fmla="*/ 180 w 198"/>
                <a:gd name="T69" fmla="*/ 89 h 94"/>
                <a:gd name="T70" fmla="*/ 187 w 198"/>
                <a:gd name="T71" fmla="*/ 92 h 94"/>
                <a:gd name="T72" fmla="*/ 192 w 198"/>
                <a:gd name="T73" fmla="*/ 94 h 94"/>
                <a:gd name="T74" fmla="*/ 192 w 198"/>
                <a:gd name="T75" fmla="*/ 7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94">
                  <a:moveTo>
                    <a:pt x="191" y="76"/>
                  </a:moveTo>
                  <a:cubicBezTo>
                    <a:pt x="190" y="76"/>
                    <a:pt x="190" y="76"/>
                    <a:pt x="189" y="75"/>
                  </a:cubicBezTo>
                  <a:cubicBezTo>
                    <a:pt x="188" y="75"/>
                    <a:pt x="186" y="74"/>
                    <a:pt x="184" y="73"/>
                  </a:cubicBezTo>
                  <a:cubicBezTo>
                    <a:pt x="181" y="72"/>
                    <a:pt x="178" y="71"/>
                    <a:pt x="175" y="70"/>
                  </a:cubicBezTo>
                  <a:cubicBezTo>
                    <a:pt x="174" y="70"/>
                    <a:pt x="172" y="69"/>
                    <a:pt x="170" y="68"/>
                  </a:cubicBezTo>
                  <a:cubicBezTo>
                    <a:pt x="169" y="68"/>
                    <a:pt x="168" y="67"/>
                    <a:pt x="167" y="67"/>
                  </a:cubicBezTo>
                  <a:cubicBezTo>
                    <a:pt x="166" y="67"/>
                    <a:pt x="165" y="66"/>
                    <a:pt x="164" y="66"/>
                  </a:cubicBezTo>
                  <a:cubicBezTo>
                    <a:pt x="162" y="65"/>
                    <a:pt x="160" y="65"/>
                    <a:pt x="159" y="64"/>
                  </a:cubicBezTo>
                  <a:cubicBezTo>
                    <a:pt x="156" y="63"/>
                    <a:pt x="153" y="62"/>
                    <a:pt x="150" y="61"/>
                  </a:cubicBezTo>
                  <a:cubicBezTo>
                    <a:pt x="150" y="61"/>
                    <a:pt x="150" y="61"/>
                    <a:pt x="149" y="61"/>
                  </a:cubicBezTo>
                  <a:cubicBezTo>
                    <a:pt x="147" y="60"/>
                    <a:pt x="145" y="59"/>
                    <a:pt x="142" y="58"/>
                  </a:cubicBezTo>
                  <a:cubicBezTo>
                    <a:pt x="139" y="57"/>
                    <a:pt x="137" y="56"/>
                    <a:pt x="134" y="55"/>
                  </a:cubicBezTo>
                  <a:cubicBezTo>
                    <a:pt x="132" y="54"/>
                    <a:pt x="130" y="53"/>
                    <a:pt x="129" y="53"/>
                  </a:cubicBezTo>
                  <a:cubicBezTo>
                    <a:pt x="128" y="52"/>
                    <a:pt x="127" y="52"/>
                    <a:pt x="125" y="52"/>
                  </a:cubicBezTo>
                  <a:cubicBezTo>
                    <a:pt x="123" y="51"/>
                    <a:pt x="120" y="50"/>
                    <a:pt x="117" y="49"/>
                  </a:cubicBezTo>
                  <a:cubicBezTo>
                    <a:pt x="114" y="47"/>
                    <a:pt x="112" y="46"/>
                    <a:pt x="109" y="45"/>
                  </a:cubicBezTo>
                  <a:cubicBezTo>
                    <a:pt x="109" y="45"/>
                    <a:pt x="108" y="45"/>
                    <a:pt x="108" y="45"/>
                  </a:cubicBezTo>
                  <a:cubicBezTo>
                    <a:pt x="105" y="44"/>
                    <a:pt x="103" y="43"/>
                    <a:pt x="101" y="42"/>
                  </a:cubicBezTo>
                  <a:cubicBezTo>
                    <a:pt x="98" y="41"/>
                    <a:pt x="95" y="40"/>
                    <a:pt x="92" y="39"/>
                  </a:cubicBezTo>
                  <a:cubicBezTo>
                    <a:pt x="91" y="38"/>
                    <a:pt x="89" y="37"/>
                    <a:pt x="87" y="37"/>
                  </a:cubicBezTo>
                  <a:cubicBezTo>
                    <a:pt x="86" y="36"/>
                    <a:pt x="85" y="36"/>
                    <a:pt x="84" y="35"/>
                  </a:cubicBezTo>
                  <a:cubicBezTo>
                    <a:pt x="81" y="34"/>
                    <a:pt x="79" y="33"/>
                    <a:pt x="76" y="32"/>
                  </a:cubicBezTo>
                  <a:cubicBezTo>
                    <a:pt x="73" y="31"/>
                    <a:pt x="71" y="30"/>
                    <a:pt x="69" y="29"/>
                  </a:cubicBezTo>
                  <a:cubicBezTo>
                    <a:pt x="68" y="29"/>
                    <a:pt x="68" y="29"/>
                    <a:pt x="68" y="29"/>
                  </a:cubicBezTo>
                  <a:cubicBezTo>
                    <a:pt x="67" y="28"/>
                    <a:pt x="67" y="28"/>
                    <a:pt x="67" y="28"/>
                  </a:cubicBezTo>
                  <a:cubicBezTo>
                    <a:pt x="64" y="27"/>
                    <a:pt x="62" y="26"/>
                    <a:pt x="59" y="25"/>
                  </a:cubicBezTo>
                  <a:cubicBezTo>
                    <a:pt x="57" y="24"/>
                    <a:pt x="54" y="22"/>
                    <a:pt x="51" y="21"/>
                  </a:cubicBezTo>
                  <a:cubicBezTo>
                    <a:pt x="50" y="20"/>
                    <a:pt x="48" y="20"/>
                    <a:pt x="46" y="19"/>
                  </a:cubicBezTo>
                  <a:cubicBezTo>
                    <a:pt x="45" y="18"/>
                    <a:pt x="44" y="18"/>
                    <a:pt x="43" y="17"/>
                  </a:cubicBezTo>
                  <a:cubicBezTo>
                    <a:pt x="41" y="16"/>
                    <a:pt x="38" y="15"/>
                    <a:pt x="35" y="13"/>
                  </a:cubicBezTo>
                  <a:cubicBezTo>
                    <a:pt x="32" y="12"/>
                    <a:pt x="30" y="11"/>
                    <a:pt x="27" y="9"/>
                  </a:cubicBezTo>
                  <a:cubicBezTo>
                    <a:pt x="27" y="9"/>
                    <a:pt x="26" y="9"/>
                    <a:pt x="26" y="9"/>
                  </a:cubicBezTo>
                  <a:cubicBezTo>
                    <a:pt x="24" y="8"/>
                    <a:pt x="21" y="6"/>
                    <a:pt x="19" y="5"/>
                  </a:cubicBezTo>
                  <a:cubicBezTo>
                    <a:pt x="16" y="4"/>
                    <a:pt x="14" y="2"/>
                    <a:pt x="11" y="1"/>
                  </a:cubicBezTo>
                  <a:cubicBezTo>
                    <a:pt x="11" y="0"/>
                    <a:pt x="10" y="0"/>
                    <a:pt x="10" y="0"/>
                  </a:cubicBezTo>
                  <a:cubicBezTo>
                    <a:pt x="8" y="3"/>
                    <a:pt x="5" y="6"/>
                    <a:pt x="3" y="10"/>
                  </a:cubicBezTo>
                  <a:cubicBezTo>
                    <a:pt x="2" y="11"/>
                    <a:pt x="1" y="12"/>
                    <a:pt x="0" y="13"/>
                  </a:cubicBezTo>
                  <a:cubicBezTo>
                    <a:pt x="1" y="14"/>
                    <a:pt x="1" y="14"/>
                    <a:pt x="2" y="14"/>
                  </a:cubicBezTo>
                  <a:cubicBezTo>
                    <a:pt x="4" y="15"/>
                    <a:pt x="5" y="16"/>
                    <a:pt x="7" y="17"/>
                  </a:cubicBezTo>
                  <a:cubicBezTo>
                    <a:pt x="10" y="19"/>
                    <a:pt x="12" y="20"/>
                    <a:pt x="15" y="21"/>
                  </a:cubicBezTo>
                  <a:cubicBezTo>
                    <a:pt x="17" y="23"/>
                    <a:pt x="20" y="24"/>
                    <a:pt x="22" y="25"/>
                  </a:cubicBezTo>
                  <a:cubicBezTo>
                    <a:pt x="22" y="25"/>
                    <a:pt x="23" y="25"/>
                    <a:pt x="23" y="26"/>
                  </a:cubicBezTo>
                  <a:cubicBezTo>
                    <a:pt x="26" y="27"/>
                    <a:pt x="29" y="28"/>
                    <a:pt x="31" y="30"/>
                  </a:cubicBezTo>
                  <a:cubicBezTo>
                    <a:pt x="34" y="31"/>
                    <a:pt x="37" y="32"/>
                    <a:pt x="39" y="34"/>
                  </a:cubicBezTo>
                  <a:cubicBezTo>
                    <a:pt x="40" y="34"/>
                    <a:pt x="41" y="35"/>
                    <a:pt x="42" y="35"/>
                  </a:cubicBezTo>
                  <a:cubicBezTo>
                    <a:pt x="44" y="36"/>
                    <a:pt x="46" y="37"/>
                    <a:pt x="47" y="37"/>
                  </a:cubicBezTo>
                  <a:cubicBezTo>
                    <a:pt x="50" y="39"/>
                    <a:pt x="53" y="40"/>
                    <a:pt x="56" y="41"/>
                  </a:cubicBezTo>
                  <a:cubicBezTo>
                    <a:pt x="58" y="42"/>
                    <a:pt x="60" y="43"/>
                    <a:pt x="62" y="44"/>
                  </a:cubicBezTo>
                  <a:cubicBezTo>
                    <a:pt x="62" y="44"/>
                    <a:pt x="63" y="44"/>
                    <a:pt x="63" y="44"/>
                  </a:cubicBezTo>
                  <a:cubicBezTo>
                    <a:pt x="63" y="44"/>
                    <a:pt x="63" y="44"/>
                    <a:pt x="64" y="45"/>
                  </a:cubicBezTo>
                  <a:cubicBezTo>
                    <a:pt x="67" y="46"/>
                    <a:pt x="69" y="47"/>
                    <a:pt x="72" y="48"/>
                  </a:cubicBezTo>
                  <a:cubicBezTo>
                    <a:pt x="75" y="49"/>
                    <a:pt x="78" y="50"/>
                    <a:pt x="80" y="51"/>
                  </a:cubicBezTo>
                  <a:cubicBezTo>
                    <a:pt x="81" y="52"/>
                    <a:pt x="82" y="52"/>
                    <a:pt x="83" y="53"/>
                  </a:cubicBezTo>
                  <a:cubicBezTo>
                    <a:pt x="85" y="53"/>
                    <a:pt x="87" y="54"/>
                    <a:pt x="89" y="55"/>
                  </a:cubicBezTo>
                  <a:cubicBezTo>
                    <a:pt x="91" y="56"/>
                    <a:pt x="94" y="57"/>
                    <a:pt x="97" y="58"/>
                  </a:cubicBezTo>
                  <a:cubicBezTo>
                    <a:pt x="99" y="59"/>
                    <a:pt x="102" y="60"/>
                    <a:pt x="104" y="61"/>
                  </a:cubicBezTo>
                  <a:cubicBezTo>
                    <a:pt x="104" y="61"/>
                    <a:pt x="105" y="61"/>
                    <a:pt x="105" y="61"/>
                  </a:cubicBezTo>
                  <a:cubicBezTo>
                    <a:pt x="108" y="62"/>
                    <a:pt x="111" y="63"/>
                    <a:pt x="113" y="64"/>
                  </a:cubicBezTo>
                  <a:cubicBezTo>
                    <a:pt x="116" y="65"/>
                    <a:pt x="119" y="66"/>
                    <a:pt x="122" y="67"/>
                  </a:cubicBezTo>
                  <a:cubicBezTo>
                    <a:pt x="123" y="68"/>
                    <a:pt x="124" y="68"/>
                    <a:pt x="125" y="69"/>
                  </a:cubicBezTo>
                  <a:cubicBezTo>
                    <a:pt x="127" y="69"/>
                    <a:pt x="128" y="70"/>
                    <a:pt x="130" y="71"/>
                  </a:cubicBezTo>
                  <a:cubicBezTo>
                    <a:pt x="133" y="72"/>
                    <a:pt x="136" y="73"/>
                    <a:pt x="138" y="74"/>
                  </a:cubicBezTo>
                  <a:cubicBezTo>
                    <a:pt x="141" y="75"/>
                    <a:pt x="143" y="75"/>
                    <a:pt x="146" y="76"/>
                  </a:cubicBezTo>
                  <a:cubicBezTo>
                    <a:pt x="146" y="76"/>
                    <a:pt x="146" y="77"/>
                    <a:pt x="147" y="77"/>
                  </a:cubicBezTo>
                  <a:cubicBezTo>
                    <a:pt x="150" y="78"/>
                    <a:pt x="152" y="79"/>
                    <a:pt x="155" y="80"/>
                  </a:cubicBezTo>
                  <a:cubicBezTo>
                    <a:pt x="156" y="80"/>
                    <a:pt x="157" y="80"/>
                    <a:pt x="158" y="81"/>
                  </a:cubicBezTo>
                  <a:cubicBezTo>
                    <a:pt x="160" y="82"/>
                    <a:pt x="162" y="82"/>
                    <a:pt x="163" y="83"/>
                  </a:cubicBezTo>
                  <a:cubicBezTo>
                    <a:pt x="164" y="83"/>
                    <a:pt x="165" y="84"/>
                    <a:pt x="167" y="84"/>
                  </a:cubicBezTo>
                  <a:cubicBezTo>
                    <a:pt x="168" y="85"/>
                    <a:pt x="170" y="85"/>
                    <a:pt x="172" y="86"/>
                  </a:cubicBezTo>
                  <a:cubicBezTo>
                    <a:pt x="175" y="87"/>
                    <a:pt x="177" y="88"/>
                    <a:pt x="180" y="89"/>
                  </a:cubicBezTo>
                  <a:cubicBezTo>
                    <a:pt x="181" y="89"/>
                    <a:pt x="182" y="90"/>
                    <a:pt x="183" y="90"/>
                  </a:cubicBezTo>
                  <a:cubicBezTo>
                    <a:pt x="185" y="91"/>
                    <a:pt x="186" y="91"/>
                    <a:pt x="187" y="92"/>
                  </a:cubicBezTo>
                  <a:cubicBezTo>
                    <a:pt x="188" y="92"/>
                    <a:pt x="188" y="92"/>
                    <a:pt x="188" y="92"/>
                  </a:cubicBezTo>
                  <a:cubicBezTo>
                    <a:pt x="191" y="93"/>
                    <a:pt x="192" y="94"/>
                    <a:pt x="192" y="94"/>
                  </a:cubicBezTo>
                  <a:cubicBezTo>
                    <a:pt x="198" y="79"/>
                    <a:pt x="198" y="79"/>
                    <a:pt x="198" y="79"/>
                  </a:cubicBezTo>
                  <a:cubicBezTo>
                    <a:pt x="198" y="79"/>
                    <a:pt x="196" y="78"/>
                    <a:pt x="192" y="76"/>
                  </a:cubicBezTo>
                  <a:cubicBezTo>
                    <a:pt x="192" y="76"/>
                    <a:pt x="191" y="76"/>
                    <a:pt x="191" y="7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1735138" y="1722438"/>
              <a:ext cx="373063" cy="80963"/>
            </a:xfrm>
            <a:custGeom>
              <a:avLst/>
              <a:gdLst>
                <a:gd name="T0" fmla="*/ 135 w 147"/>
                <a:gd name="T1" fmla="*/ 16 h 32"/>
                <a:gd name="T2" fmla="*/ 134 w 147"/>
                <a:gd name="T3" fmla="*/ 15 h 32"/>
                <a:gd name="T4" fmla="*/ 126 w 147"/>
                <a:gd name="T5" fmla="*/ 14 h 32"/>
                <a:gd name="T6" fmla="*/ 117 w 147"/>
                <a:gd name="T7" fmla="*/ 13 h 32"/>
                <a:gd name="T8" fmla="*/ 112 w 147"/>
                <a:gd name="T9" fmla="*/ 12 h 32"/>
                <a:gd name="T10" fmla="*/ 109 w 147"/>
                <a:gd name="T11" fmla="*/ 12 h 32"/>
                <a:gd name="T12" fmla="*/ 100 w 147"/>
                <a:gd name="T13" fmla="*/ 11 h 32"/>
                <a:gd name="T14" fmla="*/ 91 w 147"/>
                <a:gd name="T15" fmla="*/ 10 h 32"/>
                <a:gd name="T16" fmla="*/ 90 w 147"/>
                <a:gd name="T17" fmla="*/ 9 h 32"/>
                <a:gd name="T18" fmla="*/ 82 w 147"/>
                <a:gd name="T19" fmla="*/ 9 h 32"/>
                <a:gd name="T20" fmla="*/ 74 w 147"/>
                <a:gd name="T21" fmla="*/ 8 h 32"/>
                <a:gd name="T22" fmla="*/ 68 w 147"/>
                <a:gd name="T23" fmla="*/ 7 h 32"/>
                <a:gd name="T24" fmla="*/ 65 w 147"/>
                <a:gd name="T25" fmla="*/ 6 h 32"/>
                <a:gd name="T26" fmla="*/ 56 w 147"/>
                <a:gd name="T27" fmla="*/ 6 h 32"/>
                <a:gd name="T28" fmla="*/ 47 w 147"/>
                <a:gd name="T29" fmla="*/ 5 h 32"/>
                <a:gd name="T30" fmla="*/ 46 w 147"/>
                <a:gd name="T31" fmla="*/ 4 h 32"/>
                <a:gd name="T32" fmla="*/ 38 w 147"/>
                <a:gd name="T33" fmla="*/ 4 h 32"/>
                <a:gd name="T34" fmla="*/ 37 w 147"/>
                <a:gd name="T35" fmla="*/ 3 h 32"/>
                <a:gd name="T36" fmla="*/ 30 w 147"/>
                <a:gd name="T37" fmla="*/ 3 h 32"/>
                <a:gd name="T38" fmla="*/ 24 w 147"/>
                <a:gd name="T39" fmla="*/ 2 h 32"/>
                <a:gd name="T40" fmla="*/ 21 w 147"/>
                <a:gd name="T41" fmla="*/ 2 h 32"/>
                <a:gd name="T42" fmla="*/ 12 w 147"/>
                <a:gd name="T43" fmla="*/ 1 h 32"/>
                <a:gd name="T44" fmla="*/ 3 w 147"/>
                <a:gd name="T45" fmla="*/ 0 h 32"/>
                <a:gd name="T46" fmla="*/ 2 w 147"/>
                <a:gd name="T47" fmla="*/ 0 h 32"/>
                <a:gd name="T48" fmla="*/ 0 w 147"/>
                <a:gd name="T49" fmla="*/ 0 h 32"/>
                <a:gd name="T50" fmla="*/ 0 w 147"/>
                <a:gd name="T51" fmla="*/ 8 h 32"/>
                <a:gd name="T52" fmla="*/ 0 w 147"/>
                <a:gd name="T53" fmla="*/ 14 h 32"/>
                <a:gd name="T54" fmla="*/ 0 w 147"/>
                <a:gd name="T55" fmla="*/ 14 h 32"/>
                <a:gd name="T56" fmla="*/ 9 w 147"/>
                <a:gd name="T57" fmla="*/ 15 h 32"/>
                <a:gd name="T58" fmla="*/ 17 w 147"/>
                <a:gd name="T59" fmla="*/ 16 h 32"/>
                <a:gd name="T60" fmla="*/ 20 w 147"/>
                <a:gd name="T61" fmla="*/ 16 h 32"/>
                <a:gd name="T62" fmla="*/ 26 w 147"/>
                <a:gd name="T63" fmla="*/ 17 h 32"/>
                <a:gd name="T64" fmla="*/ 35 w 147"/>
                <a:gd name="T65" fmla="*/ 18 h 32"/>
                <a:gd name="T66" fmla="*/ 35 w 147"/>
                <a:gd name="T67" fmla="*/ 18 h 32"/>
                <a:gd name="T68" fmla="*/ 43 w 147"/>
                <a:gd name="T69" fmla="*/ 18 h 32"/>
                <a:gd name="T70" fmla="*/ 44 w 147"/>
                <a:gd name="T71" fmla="*/ 18 h 32"/>
                <a:gd name="T72" fmla="*/ 53 w 147"/>
                <a:gd name="T73" fmla="*/ 19 h 32"/>
                <a:gd name="T74" fmla="*/ 61 w 147"/>
                <a:gd name="T75" fmla="*/ 20 h 32"/>
                <a:gd name="T76" fmla="*/ 65 w 147"/>
                <a:gd name="T77" fmla="*/ 21 h 32"/>
                <a:gd name="T78" fmla="*/ 70 w 147"/>
                <a:gd name="T79" fmla="*/ 21 h 32"/>
                <a:gd name="T80" fmla="*/ 79 w 147"/>
                <a:gd name="T81" fmla="*/ 23 h 32"/>
                <a:gd name="T82" fmla="*/ 87 w 147"/>
                <a:gd name="T83" fmla="*/ 24 h 32"/>
                <a:gd name="T84" fmla="*/ 88 w 147"/>
                <a:gd name="T85" fmla="*/ 24 h 32"/>
                <a:gd name="T86" fmla="*/ 97 w 147"/>
                <a:gd name="T87" fmla="*/ 25 h 32"/>
                <a:gd name="T88" fmla="*/ 105 w 147"/>
                <a:gd name="T89" fmla="*/ 26 h 32"/>
                <a:gd name="T90" fmla="*/ 109 w 147"/>
                <a:gd name="T91" fmla="*/ 26 h 32"/>
                <a:gd name="T92" fmla="*/ 114 w 147"/>
                <a:gd name="T93" fmla="*/ 27 h 32"/>
                <a:gd name="T94" fmla="*/ 123 w 147"/>
                <a:gd name="T95" fmla="*/ 28 h 32"/>
                <a:gd name="T96" fmla="*/ 130 w 147"/>
                <a:gd name="T97" fmla="*/ 30 h 32"/>
                <a:gd name="T98" fmla="*/ 132 w 147"/>
                <a:gd name="T99" fmla="*/ 30 h 32"/>
                <a:gd name="T100" fmla="*/ 140 w 147"/>
                <a:gd name="T101" fmla="*/ 31 h 32"/>
                <a:gd name="T102" fmla="*/ 144 w 147"/>
                <a:gd name="T103" fmla="*/ 32 h 32"/>
                <a:gd name="T104" fmla="*/ 147 w 147"/>
                <a:gd name="T105" fmla="*/ 17 h 32"/>
                <a:gd name="T106" fmla="*/ 144 w 147"/>
                <a:gd name="T107" fmla="*/ 17 h 32"/>
                <a:gd name="T108" fmla="*/ 135 w 147"/>
                <a:gd name="T10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 h="32">
                  <a:moveTo>
                    <a:pt x="135" y="16"/>
                  </a:moveTo>
                  <a:cubicBezTo>
                    <a:pt x="135" y="16"/>
                    <a:pt x="134" y="15"/>
                    <a:pt x="134" y="15"/>
                  </a:cubicBezTo>
                  <a:cubicBezTo>
                    <a:pt x="131" y="15"/>
                    <a:pt x="129" y="15"/>
                    <a:pt x="126" y="14"/>
                  </a:cubicBezTo>
                  <a:cubicBezTo>
                    <a:pt x="123" y="14"/>
                    <a:pt x="120" y="13"/>
                    <a:pt x="117" y="13"/>
                  </a:cubicBezTo>
                  <a:cubicBezTo>
                    <a:pt x="116" y="13"/>
                    <a:pt x="114" y="13"/>
                    <a:pt x="112" y="12"/>
                  </a:cubicBezTo>
                  <a:cubicBezTo>
                    <a:pt x="111" y="12"/>
                    <a:pt x="110" y="12"/>
                    <a:pt x="109" y="12"/>
                  </a:cubicBezTo>
                  <a:cubicBezTo>
                    <a:pt x="106" y="12"/>
                    <a:pt x="103" y="11"/>
                    <a:pt x="100" y="11"/>
                  </a:cubicBezTo>
                  <a:cubicBezTo>
                    <a:pt x="97" y="10"/>
                    <a:pt x="94" y="10"/>
                    <a:pt x="91" y="10"/>
                  </a:cubicBezTo>
                  <a:cubicBezTo>
                    <a:pt x="91" y="10"/>
                    <a:pt x="90" y="10"/>
                    <a:pt x="90" y="9"/>
                  </a:cubicBezTo>
                  <a:cubicBezTo>
                    <a:pt x="87" y="9"/>
                    <a:pt x="85" y="9"/>
                    <a:pt x="82" y="9"/>
                  </a:cubicBezTo>
                  <a:cubicBezTo>
                    <a:pt x="79" y="8"/>
                    <a:pt x="77" y="8"/>
                    <a:pt x="74" y="8"/>
                  </a:cubicBezTo>
                  <a:cubicBezTo>
                    <a:pt x="72" y="7"/>
                    <a:pt x="70" y="7"/>
                    <a:pt x="68" y="7"/>
                  </a:cubicBezTo>
                  <a:cubicBezTo>
                    <a:pt x="67" y="7"/>
                    <a:pt x="66" y="7"/>
                    <a:pt x="65" y="6"/>
                  </a:cubicBezTo>
                  <a:cubicBezTo>
                    <a:pt x="62" y="6"/>
                    <a:pt x="59" y="6"/>
                    <a:pt x="56" y="6"/>
                  </a:cubicBezTo>
                  <a:cubicBezTo>
                    <a:pt x="53" y="5"/>
                    <a:pt x="50" y="5"/>
                    <a:pt x="47" y="5"/>
                  </a:cubicBezTo>
                  <a:cubicBezTo>
                    <a:pt x="47" y="5"/>
                    <a:pt x="46" y="4"/>
                    <a:pt x="46" y="4"/>
                  </a:cubicBezTo>
                  <a:cubicBezTo>
                    <a:pt x="43" y="4"/>
                    <a:pt x="41" y="4"/>
                    <a:pt x="38" y="4"/>
                  </a:cubicBezTo>
                  <a:cubicBezTo>
                    <a:pt x="38" y="4"/>
                    <a:pt x="37" y="3"/>
                    <a:pt x="37" y="3"/>
                  </a:cubicBezTo>
                  <a:cubicBezTo>
                    <a:pt x="34" y="3"/>
                    <a:pt x="32" y="3"/>
                    <a:pt x="30" y="3"/>
                  </a:cubicBezTo>
                  <a:cubicBezTo>
                    <a:pt x="28" y="3"/>
                    <a:pt x="26" y="2"/>
                    <a:pt x="24" y="2"/>
                  </a:cubicBezTo>
                  <a:cubicBezTo>
                    <a:pt x="23" y="2"/>
                    <a:pt x="22" y="2"/>
                    <a:pt x="21" y="2"/>
                  </a:cubicBezTo>
                  <a:cubicBezTo>
                    <a:pt x="18" y="2"/>
                    <a:pt x="15" y="1"/>
                    <a:pt x="12" y="1"/>
                  </a:cubicBezTo>
                  <a:cubicBezTo>
                    <a:pt x="9" y="1"/>
                    <a:pt x="6" y="1"/>
                    <a:pt x="3" y="0"/>
                  </a:cubicBezTo>
                  <a:cubicBezTo>
                    <a:pt x="3" y="0"/>
                    <a:pt x="2" y="0"/>
                    <a:pt x="2" y="0"/>
                  </a:cubicBezTo>
                  <a:cubicBezTo>
                    <a:pt x="1" y="0"/>
                    <a:pt x="0" y="0"/>
                    <a:pt x="0" y="0"/>
                  </a:cubicBezTo>
                  <a:cubicBezTo>
                    <a:pt x="0" y="3"/>
                    <a:pt x="0" y="5"/>
                    <a:pt x="0" y="8"/>
                  </a:cubicBezTo>
                  <a:cubicBezTo>
                    <a:pt x="0" y="10"/>
                    <a:pt x="0" y="12"/>
                    <a:pt x="0" y="14"/>
                  </a:cubicBezTo>
                  <a:cubicBezTo>
                    <a:pt x="0" y="14"/>
                    <a:pt x="0" y="14"/>
                    <a:pt x="0" y="14"/>
                  </a:cubicBezTo>
                  <a:cubicBezTo>
                    <a:pt x="3" y="14"/>
                    <a:pt x="6" y="15"/>
                    <a:pt x="9" y="15"/>
                  </a:cubicBezTo>
                  <a:cubicBezTo>
                    <a:pt x="12" y="15"/>
                    <a:pt x="14" y="16"/>
                    <a:pt x="17" y="16"/>
                  </a:cubicBezTo>
                  <a:cubicBezTo>
                    <a:pt x="18" y="16"/>
                    <a:pt x="19" y="16"/>
                    <a:pt x="20" y="16"/>
                  </a:cubicBezTo>
                  <a:cubicBezTo>
                    <a:pt x="22" y="16"/>
                    <a:pt x="24" y="16"/>
                    <a:pt x="26" y="17"/>
                  </a:cubicBezTo>
                  <a:cubicBezTo>
                    <a:pt x="29" y="17"/>
                    <a:pt x="32" y="17"/>
                    <a:pt x="35" y="18"/>
                  </a:cubicBezTo>
                  <a:cubicBezTo>
                    <a:pt x="35" y="18"/>
                    <a:pt x="35" y="18"/>
                    <a:pt x="35" y="18"/>
                  </a:cubicBezTo>
                  <a:cubicBezTo>
                    <a:pt x="38" y="18"/>
                    <a:pt x="40" y="18"/>
                    <a:pt x="43" y="18"/>
                  </a:cubicBezTo>
                  <a:cubicBezTo>
                    <a:pt x="43" y="18"/>
                    <a:pt x="43" y="18"/>
                    <a:pt x="44" y="18"/>
                  </a:cubicBezTo>
                  <a:cubicBezTo>
                    <a:pt x="47" y="19"/>
                    <a:pt x="50" y="19"/>
                    <a:pt x="53" y="19"/>
                  </a:cubicBezTo>
                  <a:cubicBezTo>
                    <a:pt x="56" y="20"/>
                    <a:pt x="59" y="20"/>
                    <a:pt x="61" y="20"/>
                  </a:cubicBezTo>
                  <a:cubicBezTo>
                    <a:pt x="63" y="21"/>
                    <a:pt x="64" y="21"/>
                    <a:pt x="65" y="21"/>
                  </a:cubicBezTo>
                  <a:cubicBezTo>
                    <a:pt x="66" y="21"/>
                    <a:pt x="68" y="21"/>
                    <a:pt x="70" y="21"/>
                  </a:cubicBezTo>
                  <a:cubicBezTo>
                    <a:pt x="73" y="22"/>
                    <a:pt x="76" y="22"/>
                    <a:pt x="79" y="23"/>
                  </a:cubicBezTo>
                  <a:cubicBezTo>
                    <a:pt x="82" y="23"/>
                    <a:pt x="84" y="23"/>
                    <a:pt x="87" y="24"/>
                  </a:cubicBezTo>
                  <a:cubicBezTo>
                    <a:pt x="87" y="24"/>
                    <a:pt x="87" y="24"/>
                    <a:pt x="88" y="24"/>
                  </a:cubicBezTo>
                  <a:cubicBezTo>
                    <a:pt x="91" y="24"/>
                    <a:pt x="94" y="24"/>
                    <a:pt x="97" y="25"/>
                  </a:cubicBezTo>
                  <a:cubicBezTo>
                    <a:pt x="100" y="25"/>
                    <a:pt x="102" y="26"/>
                    <a:pt x="105" y="26"/>
                  </a:cubicBezTo>
                  <a:cubicBezTo>
                    <a:pt x="106" y="26"/>
                    <a:pt x="107" y="26"/>
                    <a:pt x="109" y="26"/>
                  </a:cubicBezTo>
                  <a:cubicBezTo>
                    <a:pt x="110" y="27"/>
                    <a:pt x="112" y="27"/>
                    <a:pt x="114" y="27"/>
                  </a:cubicBezTo>
                  <a:cubicBezTo>
                    <a:pt x="117" y="28"/>
                    <a:pt x="120" y="28"/>
                    <a:pt x="123" y="28"/>
                  </a:cubicBezTo>
                  <a:cubicBezTo>
                    <a:pt x="125" y="29"/>
                    <a:pt x="128" y="29"/>
                    <a:pt x="130" y="30"/>
                  </a:cubicBezTo>
                  <a:cubicBezTo>
                    <a:pt x="131" y="30"/>
                    <a:pt x="131" y="30"/>
                    <a:pt x="132" y="30"/>
                  </a:cubicBezTo>
                  <a:cubicBezTo>
                    <a:pt x="134" y="30"/>
                    <a:pt x="137" y="31"/>
                    <a:pt x="140" y="31"/>
                  </a:cubicBezTo>
                  <a:cubicBezTo>
                    <a:pt x="142" y="31"/>
                    <a:pt x="143" y="31"/>
                    <a:pt x="144" y="32"/>
                  </a:cubicBezTo>
                  <a:cubicBezTo>
                    <a:pt x="145" y="27"/>
                    <a:pt x="146" y="22"/>
                    <a:pt x="147" y="17"/>
                  </a:cubicBezTo>
                  <a:cubicBezTo>
                    <a:pt x="146" y="17"/>
                    <a:pt x="145" y="17"/>
                    <a:pt x="144" y="17"/>
                  </a:cubicBezTo>
                  <a:cubicBezTo>
                    <a:pt x="141" y="16"/>
                    <a:pt x="138" y="16"/>
                    <a:pt x="135"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1208088" y="1685925"/>
              <a:ext cx="411163" cy="61913"/>
            </a:xfrm>
            <a:custGeom>
              <a:avLst/>
              <a:gdLst>
                <a:gd name="T0" fmla="*/ 149 w 162"/>
                <a:gd name="T1" fmla="*/ 9 h 24"/>
                <a:gd name="T2" fmla="*/ 143 w 162"/>
                <a:gd name="T3" fmla="*/ 9 h 24"/>
                <a:gd name="T4" fmla="*/ 140 w 162"/>
                <a:gd name="T5" fmla="*/ 9 h 24"/>
                <a:gd name="T6" fmla="*/ 131 w 162"/>
                <a:gd name="T7" fmla="*/ 8 h 24"/>
                <a:gd name="T8" fmla="*/ 122 w 162"/>
                <a:gd name="T9" fmla="*/ 8 h 24"/>
                <a:gd name="T10" fmla="*/ 121 w 162"/>
                <a:gd name="T11" fmla="*/ 7 h 24"/>
                <a:gd name="T12" fmla="*/ 113 w 162"/>
                <a:gd name="T13" fmla="*/ 7 h 24"/>
                <a:gd name="T14" fmla="*/ 104 w 162"/>
                <a:gd name="T15" fmla="*/ 6 h 24"/>
                <a:gd name="T16" fmla="*/ 98 w 162"/>
                <a:gd name="T17" fmla="*/ 6 h 24"/>
                <a:gd name="T18" fmla="*/ 96 w 162"/>
                <a:gd name="T19" fmla="*/ 6 h 24"/>
                <a:gd name="T20" fmla="*/ 87 w 162"/>
                <a:gd name="T21" fmla="*/ 5 h 24"/>
                <a:gd name="T22" fmla="*/ 78 w 162"/>
                <a:gd name="T23" fmla="*/ 5 h 24"/>
                <a:gd name="T24" fmla="*/ 76 w 162"/>
                <a:gd name="T25" fmla="*/ 5 h 24"/>
                <a:gd name="T26" fmla="*/ 69 w 162"/>
                <a:gd name="T27" fmla="*/ 4 h 24"/>
                <a:gd name="T28" fmla="*/ 60 w 162"/>
                <a:gd name="T29" fmla="*/ 4 h 24"/>
                <a:gd name="T30" fmla="*/ 54 w 162"/>
                <a:gd name="T31" fmla="*/ 3 h 24"/>
                <a:gd name="T32" fmla="*/ 51 w 162"/>
                <a:gd name="T33" fmla="*/ 3 h 24"/>
                <a:gd name="T34" fmla="*/ 42 w 162"/>
                <a:gd name="T35" fmla="*/ 3 h 24"/>
                <a:gd name="T36" fmla="*/ 33 w 162"/>
                <a:gd name="T37" fmla="*/ 2 h 24"/>
                <a:gd name="T38" fmla="*/ 31 w 162"/>
                <a:gd name="T39" fmla="*/ 2 h 24"/>
                <a:gd name="T40" fmla="*/ 24 w 162"/>
                <a:gd name="T41" fmla="*/ 2 h 24"/>
                <a:gd name="T42" fmla="*/ 15 w 162"/>
                <a:gd name="T43" fmla="*/ 1 h 24"/>
                <a:gd name="T44" fmla="*/ 9 w 162"/>
                <a:gd name="T45" fmla="*/ 1 h 24"/>
                <a:gd name="T46" fmla="*/ 6 w 162"/>
                <a:gd name="T47" fmla="*/ 1 h 24"/>
                <a:gd name="T48" fmla="*/ 0 w 162"/>
                <a:gd name="T49" fmla="*/ 0 h 24"/>
                <a:gd name="T50" fmla="*/ 0 w 162"/>
                <a:gd name="T51" fmla="*/ 14 h 24"/>
                <a:gd name="T52" fmla="*/ 3 w 162"/>
                <a:gd name="T53" fmla="*/ 14 h 24"/>
                <a:gd name="T54" fmla="*/ 6 w 162"/>
                <a:gd name="T55" fmla="*/ 14 h 24"/>
                <a:gd name="T56" fmla="*/ 12 w 162"/>
                <a:gd name="T57" fmla="*/ 14 h 24"/>
                <a:gd name="T58" fmla="*/ 21 w 162"/>
                <a:gd name="T59" fmla="*/ 15 h 24"/>
                <a:gd name="T60" fmla="*/ 28 w 162"/>
                <a:gd name="T61" fmla="*/ 15 h 24"/>
                <a:gd name="T62" fmla="*/ 30 w 162"/>
                <a:gd name="T63" fmla="*/ 15 h 24"/>
                <a:gd name="T64" fmla="*/ 39 w 162"/>
                <a:gd name="T65" fmla="*/ 16 h 24"/>
                <a:gd name="T66" fmla="*/ 48 w 162"/>
                <a:gd name="T67" fmla="*/ 17 h 24"/>
                <a:gd name="T68" fmla="*/ 51 w 162"/>
                <a:gd name="T69" fmla="*/ 17 h 24"/>
                <a:gd name="T70" fmla="*/ 57 w 162"/>
                <a:gd name="T71" fmla="*/ 17 h 24"/>
                <a:gd name="T72" fmla="*/ 66 w 162"/>
                <a:gd name="T73" fmla="*/ 18 h 24"/>
                <a:gd name="T74" fmla="*/ 73 w 162"/>
                <a:gd name="T75" fmla="*/ 18 h 24"/>
                <a:gd name="T76" fmla="*/ 75 w 162"/>
                <a:gd name="T77" fmla="*/ 18 h 24"/>
                <a:gd name="T78" fmla="*/ 83 w 162"/>
                <a:gd name="T79" fmla="*/ 19 h 24"/>
                <a:gd name="T80" fmla="*/ 92 w 162"/>
                <a:gd name="T81" fmla="*/ 19 h 24"/>
                <a:gd name="T82" fmla="*/ 95 w 162"/>
                <a:gd name="T83" fmla="*/ 19 h 24"/>
                <a:gd name="T84" fmla="*/ 101 w 162"/>
                <a:gd name="T85" fmla="*/ 20 h 24"/>
                <a:gd name="T86" fmla="*/ 110 w 162"/>
                <a:gd name="T87" fmla="*/ 20 h 24"/>
                <a:gd name="T88" fmla="*/ 117 w 162"/>
                <a:gd name="T89" fmla="*/ 21 h 24"/>
                <a:gd name="T90" fmla="*/ 119 w 162"/>
                <a:gd name="T91" fmla="*/ 21 h 24"/>
                <a:gd name="T92" fmla="*/ 128 w 162"/>
                <a:gd name="T93" fmla="*/ 22 h 24"/>
                <a:gd name="T94" fmla="*/ 137 w 162"/>
                <a:gd name="T95" fmla="*/ 22 h 24"/>
                <a:gd name="T96" fmla="*/ 140 w 162"/>
                <a:gd name="T97" fmla="*/ 23 h 24"/>
                <a:gd name="T98" fmla="*/ 146 w 162"/>
                <a:gd name="T99" fmla="*/ 23 h 24"/>
                <a:gd name="T100" fmla="*/ 155 w 162"/>
                <a:gd name="T101" fmla="*/ 24 h 24"/>
                <a:gd name="T102" fmla="*/ 162 w 162"/>
                <a:gd name="T103" fmla="*/ 24 h 24"/>
                <a:gd name="T104" fmla="*/ 162 w 162"/>
                <a:gd name="T105" fmla="*/ 10 h 24"/>
                <a:gd name="T106" fmla="*/ 158 w 162"/>
                <a:gd name="T107" fmla="*/ 10 h 24"/>
                <a:gd name="T108" fmla="*/ 149 w 162"/>
                <a:gd name="T10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24">
                  <a:moveTo>
                    <a:pt x="149" y="9"/>
                  </a:moveTo>
                  <a:cubicBezTo>
                    <a:pt x="147" y="9"/>
                    <a:pt x="145" y="9"/>
                    <a:pt x="143" y="9"/>
                  </a:cubicBezTo>
                  <a:cubicBezTo>
                    <a:pt x="142" y="9"/>
                    <a:pt x="141" y="9"/>
                    <a:pt x="140" y="9"/>
                  </a:cubicBezTo>
                  <a:cubicBezTo>
                    <a:pt x="137" y="9"/>
                    <a:pt x="134" y="8"/>
                    <a:pt x="131" y="8"/>
                  </a:cubicBezTo>
                  <a:cubicBezTo>
                    <a:pt x="128" y="8"/>
                    <a:pt x="125" y="8"/>
                    <a:pt x="122" y="8"/>
                  </a:cubicBezTo>
                  <a:cubicBezTo>
                    <a:pt x="122" y="8"/>
                    <a:pt x="121" y="7"/>
                    <a:pt x="121" y="7"/>
                  </a:cubicBezTo>
                  <a:cubicBezTo>
                    <a:pt x="118" y="7"/>
                    <a:pt x="116" y="7"/>
                    <a:pt x="113" y="7"/>
                  </a:cubicBezTo>
                  <a:cubicBezTo>
                    <a:pt x="110" y="7"/>
                    <a:pt x="107" y="7"/>
                    <a:pt x="104" y="6"/>
                  </a:cubicBezTo>
                  <a:cubicBezTo>
                    <a:pt x="102" y="6"/>
                    <a:pt x="100" y="6"/>
                    <a:pt x="98" y="6"/>
                  </a:cubicBezTo>
                  <a:cubicBezTo>
                    <a:pt x="97" y="6"/>
                    <a:pt x="96" y="6"/>
                    <a:pt x="96" y="6"/>
                  </a:cubicBezTo>
                  <a:cubicBezTo>
                    <a:pt x="93" y="6"/>
                    <a:pt x="90" y="5"/>
                    <a:pt x="87" y="5"/>
                  </a:cubicBezTo>
                  <a:cubicBezTo>
                    <a:pt x="84" y="5"/>
                    <a:pt x="81" y="5"/>
                    <a:pt x="78" y="5"/>
                  </a:cubicBezTo>
                  <a:cubicBezTo>
                    <a:pt x="77" y="5"/>
                    <a:pt x="77" y="5"/>
                    <a:pt x="76" y="5"/>
                  </a:cubicBezTo>
                  <a:cubicBezTo>
                    <a:pt x="74" y="5"/>
                    <a:pt x="71" y="4"/>
                    <a:pt x="69" y="4"/>
                  </a:cubicBezTo>
                  <a:cubicBezTo>
                    <a:pt x="66" y="4"/>
                    <a:pt x="63" y="4"/>
                    <a:pt x="60" y="4"/>
                  </a:cubicBezTo>
                  <a:cubicBezTo>
                    <a:pt x="58" y="4"/>
                    <a:pt x="56" y="4"/>
                    <a:pt x="54" y="3"/>
                  </a:cubicBezTo>
                  <a:cubicBezTo>
                    <a:pt x="53" y="3"/>
                    <a:pt x="52" y="3"/>
                    <a:pt x="51" y="3"/>
                  </a:cubicBezTo>
                  <a:cubicBezTo>
                    <a:pt x="48" y="3"/>
                    <a:pt x="45" y="3"/>
                    <a:pt x="42" y="3"/>
                  </a:cubicBezTo>
                  <a:cubicBezTo>
                    <a:pt x="39" y="3"/>
                    <a:pt x="36" y="2"/>
                    <a:pt x="33" y="2"/>
                  </a:cubicBezTo>
                  <a:cubicBezTo>
                    <a:pt x="33" y="2"/>
                    <a:pt x="32" y="2"/>
                    <a:pt x="31" y="2"/>
                  </a:cubicBezTo>
                  <a:cubicBezTo>
                    <a:pt x="29" y="2"/>
                    <a:pt x="27" y="2"/>
                    <a:pt x="24" y="2"/>
                  </a:cubicBezTo>
                  <a:cubicBezTo>
                    <a:pt x="21" y="2"/>
                    <a:pt x="18" y="1"/>
                    <a:pt x="15" y="1"/>
                  </a:cubicBezTo>
                  <a:cubicBezTo>
                    <a:pt x="13" y="1"/>
                    <a:pt x="11" y="1"/>
                    <a:pt x="9" y="1"/>
                  </a:cubicBezTo>
                  <a:cubicBezTo>
                    <a:pt x="8" y="1"/>
                    <a:pt x="7" y="1"/>
                    <a:pt x="6" y="1"/>
                  </a:cubicBezTo>
                  <a:cubicBezTo>
                    <a:pt x="4" y="1"/>
                    <a:pt x="2" y="1"/>
                    <a:pt x="0" y="0"/>
                  </a:cubicBezTo>
                  <a:cubicBezTo>
                    <a:pt x="0" y="5"/>
                    <a:pt x="0" y="9"/>
                    <a:pt x="0" y="14"/>
                  </a:cubicBezTo>
                  <a:cubicBezTo>
                    <a:pt x="1" y="14"/>
                    <a:pt x="2" y="14"/>
                    <a:pt x="3" y="14"/>
                  </a:cubicBezTo>
                  <a:cubicBezTo>
                    <a:pt x="4" y="14"/>
                    <a:pt x="5" y="14"/>
                    <a:pt x="6" y="14"/>
                  </a:cubicBezTo>
                  <a:cubicBezTo>
                    <a:pt x="8" y="14"/>
                    <a:pt x="10" y="14"/>
                    <a:pt x="12" y="14"/>
                  </a:cubicBezTo>
                  <a:cubicBezTo>
                    <a:pt x="15" y="15"/>
                    <a:pt x="18" y="15"/>
                    <a:pt x="21" y="15"/>
                  </a:cubicBezTo>
                  <a:cubicBezTo>
                    <a:pt x="23" y="15"/>
                    <a:pt x="26" y="15"/>
                    <a:pt x="28" y="15"/>
                  </a:cubicBezTo>
                  <a:cubicBezTo>
                    <a:pt x="29" y="15"/>
                    <a:pt x="29" y="15"/>
                    <a:pt x="30" y="15"/>
                  </a:cubicBezTo>
                  <a:cubicBezTo>
                    <a:pt x="33" y="16"/>
                    <a:pt x="36" y="16"/>
                    <a:pt x="39" y="16"/>
                  </a:cubicBezTo>
                  <a:cubicBezTo>
                    <a:pt x="42" y="16"/>
                    <a:pt x="45" y="16"/>
                    <a:pt x="48" y="17"/>
                  </a:cubicBezTo>
                  <a:cubicBezTo>
                    <a:pt x="49" y="17"/>
                    <a:pt x="50" y="17"/>
                    <a:pt x="51" y="17"/>
                  </a:cubicBezTo>
                  <a:cubicBezTo>
                    <a:pt x="53" y="17"/>
                    <a:pt x="55" y="17"/>
                    <a:pt x="57" y="17"/>
                  </a:cubicBezTo>
                  <a:cubicBezTo>
                    <a:pt x="60" y="17"/>
                    <a:pt x="63" y="17"/>
                    <a:pt x="66" y="18"/>
                  </a:cubicBezTo>
                  <a:cubicBezTo>
                    <a:pt x="68" y="18"/>
                    <a:pt x="70" y="18"/>
                    <a:pt x="73" y="18"/>
                  </a:cubicBezTo>
                  <a:cubicBezTo>
                    <a:pt x="73" y="18"/>
                    <a:pt x="74" y="18"/>
                    <a:pt x="75" y="18"/>
                  </a:cubicBezTo>
                  <a:cubicBezTo>
                    <a:pt x="78" y="18"/>
                    <a:pt x="80" y="19"/>
                    <a:pt x="83" y="19"/>
                  </a:cubicBezTo>
                  <a:cubicBezTo>
                    <a:pt x="86" y="19"/>
                    <a:pt x="89" y="19"/>
                    <a:pt x="92" y="19"/>
                  </a:cubicBezTo>
                  <a:cubicBezTo>
                    <a:pt x="93" y="19"/>
                    <a:pt x="94" y="19"/>
                    <a:pt x="95" y="19"/>
                  </a:cubicBezTo>
                  <a:cubicBezTo>
                    <a:pt x="97" y="20"/>
                    <a:pt x="99" y="20"/>
                    <a:pt x="101" y="20"/>
                  </a:cubicBezTo>
                  <a:cubicBezTo>
                    <a:pt x="104" y="20"/>
                    <a:pt x="107" y="20"/>
                    <a:pt x="110" y="20"/>
                  </a:cubicBezTo>
                  <a:cubicBezTo>
                    <a:pt x="113" y="21"/>
                    <a:pt x="115" y="21"/>
                    <a:pt x="117" y="21"/>
                  </a:cubicBezTo>
                  <a:cubicBezTo>
                    <a:pt x="118" y="21"/>
                    <a:pt x="118" y="21"/>
                    <a:pt x="119" y="21"/>
                  </a:cubicBezTo>
                  <a:cubicBezTo>
                    <a:pt x="122" y="21"/>
                    <a:pt x="125" y="21"/>
                    <a:pt x="128" y="22"/>
                  </a:cubicBezTo>
                  <a:cubicBezTo>
                    <a:pt x="131" y="22"/>
                    <a:pt x="134" y="22"/>
                    <a:pt x="137" y="22"/>
                  </a:cubicBezTo>
                  <a:cubicBezTo>
                    <a:pt x="138" y="22"/>
                    <a:pt x="139" y="22"/>
                    <a:pt x="140" y="23"/>
                  </a:cubicBezTo>
                  <a:cubicBezTo>
                    <a:pt x="142" y="23"/>
                    <a:pt x="144" y="23"/>
                    <a:pt x="146" y="23"/>
                  </a:cubicBezTo>
                  <a:cubicBezTo>
                    <a:pt x="149" y="23"/>
                    <a:pt x="152" y="23"/>
                    <a:pt x="155" y="24"/>
                  </a:cubicBezTo>
                  <a:cubicBezTo>
                    <a:pt x="157" y="24"/>
                    <a:pt x="159" y="24"/>
                    <a:pt x="162" y="24"/>
                  </a:cubicBezTo>
                  <a:cubicBezTo>
                    <a:pt x="162" y="20"/>
                    <a:pt x="162" y="15"/>
                    <a:pt x="162" y="10"/>
                  </a:cubicBezTo>
                  <a:cubicBezTo>
                    <a:pt x="160" y="10"/>
                    <a:pt x="159" y="10"/>
                    <a:pt x="158" y="10"/>
                  </a:cubicBezTo>
                  <a:cubicBezTo>
                    <a:pt x="155" y="10"/>
                    <a:pt x="152" y="10"/>
                    <a:pt x="149"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2217738" y="1785938"/>
              <a:ext cx="438150" cy="136525"/>
            </a:xfrm>
            <a:custGeom>
              <a:avLst/>
              <a:gdLst>
                <a:gd name="T0" fmla="*/ 160 w 173"/>
                <a:gd name="T1" fmla="*/ 35 h 54"/>
                <a:gd name="T2" fmla="*/ 160 w 173"/>
                <a:gd name="T3" fmla="*/ 35 h 54"/>
                <a:gd name="T4" fmla="*/ 152 w 173"/>
                <a:gd name="T5" fmla="*/ 33 h 54"/>
                <a:gd name="T6" fmla="*/ 143 w 173"/>
                <a:gd name="T7" fmla="*/ 31 h 54"/>
                <a:gd name="T8" fmla="*/ 138 w 173"/>
                <a:gd name="T9" fmla="*/ 29 h 54"/>
                <a:gd name="T10" fmla="*/ 135 w 173"/>
                <a:gd name="T11" fmla="*/ 28 h 54"/>
                <a:gd name="T12" fmla="*/ 135 w 173"/>
                <a:gd name="T13" fmla="*/ 28 h 54"/>
                <a:gd name="T14" fmla="*/ 126 w 173"/>
                <a:gd name="T15" fmla="*/ 26 h 54"/>
                <a:gd name="T16" fmla="*/ 118 w 173"/>
                <a:gd name="T17" fmla="*/ 24 h 54"/>
                <a:gd name="T18" fmla="*/ 117 w 173"/>
                <a:gd name="T19" fmla="*/ 24 h 54"/>
                <a:gd name="T20" fmla="*/ 109 w 173"/>
                <a:gd name="T21" fmla="*/ 22 h 54"/>
                <a:gd name="T22" fmla="*/ 101 w 173"/>
                <a:gd name="T23" fmla="*/ 20 h 54"/>
                <a:gd name="T24" fmla="*/ 96 w 173"/>
                <a:gd name="T25" fmla="*/ 18 h 54"/>
                <a:gd name="T26" fmla="*/ 92 w 173"/>
                <a:gd name="T27" fmla="*/ 18 h 54"/>
                <a:gd name="T28" fmla="*/ 84 w 173"/>
                <a:gd name="T29" fmla="*/ 16 h 54"/>
                <a:gd name="T30" fmla="*/ 75 w 173"/>
                <a:gd name="T31" fmla="*/ 14 h 54"/>
                <a:gd name="T32" fmla="*/ 74 w 173"/>
                <a:gd name="T33" fmla="*/ 14 h 54"/>
                <a:gd name="T34" fmla="*/ 66 w 173"/>
                <a:gd name="T35" fmla="*/ 12 h 54"/>
                <a:gd name="T36" fmla="*/ 58 w 173"/>
                <a:gd name="T37" fmla="*/ 10 h 54"/>
                <a:gd name="T38" fmla="*/ 53 w 173"/>
                <a:gd name="T39" fmla="*/ 9 h 54"/>
                <a:gd name="T40" fmla="*/ 49 w 173"/>
                <a:gd name="T41" fmla="*/ 8 h 54"/>
                <a:gd name="T42" fmla="*/ 41 w 173"/>
                <a:gd name="T43" fmla="*/ 7 h 54"/>
                <a:gd name="T44" fmla="*/ 32 w 173"/>
                <a:gd name="T45" fmla="*/ 5 h 54"/>
                <a:gd name="T46" fmla="*/ 31 w 173"/>
                <a:gd name="T47" fmla="*/ 5 h 54"/>
                <a:gd name="T48" fmla="*/ 23 w 173"/>
                <a:gd name="T49" fmla="*/ 3 h 54"/>
                <a:gd name="T50" fmla="*/ 15 w 173"/>
                <a:gd name="T51" fmla="*/ 2 h 54"/>
                <a:gd name="T52" fmla="*/ 9 w 173"/>
                <a:gd name="T53" fmla="*/ 1 h 54"/>
                <a:gd name="T54" fmla="*/ 6 w 173"/>
                <a:gd name="T55" fmla="*/ 0 h 54"/>
                <a:gd name="T56" fmla="*/ 2 w 173"/>
                <a:gd name="T57" fmla="*/ 0 h 54"/>
                <a:gd name="T58" fmla="*/ 0 w 173"/>
                <a:gd name="T59" fmla="*/ 14 h 54"/>
                <a:gd name="T60" fmla="*/ 3 w 173"/>
                <a:gd name="T61" fmla="*/ 15 h 54"/>
                <a:gd name="T62" fmla="*/ 6 w 173"/>
                <a:gd name="T63" fmla="*/ 15 h 54"/>
                <a:gd name="T64" fmla="*/ 11 w 173"/>
                <a:gd name="T65" fmla="*/ 16 h 54"/>
                <a:gd name="T66" fmla="*/ 20 w 173"/>
                <a:gd name="T67" fmla="*/ 18 h 54"/>
                <a:gd name="T68" fmla="*/ 27 w 173"/>
                <a:gd name="T69" fmla="*/ 19 h 54"/>
                <a:gd name="T70" fmla="*/ 28 w 173"/>
                <a:gd name="T71" fmla="*/ 19 h 54"/>
                <a:gd name="T72" fmla="*/ 37 w 173"/>
                <a:gd name="T73" fmla="*/ 21 h 54"/>
                <a:gd name="T74" fmla="*/ 46 w 173"/>
                <a:gd name="T75" fmla="*/ 23 h 54"/>
                <a:gd name="T76" fmla="*/ 49 w 173"/>
                <a:gd name="T77" fmla="*/ 24 h 54"/>
                <a:gd name="T78" fmla="*/ 54 w 173"/>
                <a:gd name="T79" fmla="*/ 25 h 54"/>
                <a:gd name="T80" fmla="*/ 63 w 173"/>
                <a:gd name="T81" fmla="*/ 26 h 54"/>
                <a:gd name="T82" fmla="*/ 71 w 173"/>
                <a:gd name="T83" fmla="*/ 28 h 54"/>
                <a:gd name="T84" fmla="*/ 72 w 173"/>
                <a:gd name="T85" fmla="*/ 28 h 54"/>
                <a:gd name="T86" fmla="*/ 80 w 173"/>
                <a:gd name="T87" fmla="*/ 30 h 54"/>
                <a:gd name="T88" fmla="*/ 89 w 173"/>
                <a:gd name="T89" fmla="*/ 32 h 54"/>
                <a:gd name="T90" fmla="*/ 92 w 173"/>
                <a:gd name="T91" fmla="*/ 33 h 54"/>
                <a:gd name="T92" fmla="*/ 97 w 173"/>
                <a:gd name="T93" fmla="*/ 34 h 54"/>
                <a:gd name="T94" fmla="*/ 106 w 173"/>
                <a:gd name="T95" fmla="*/ 36 h 54"/>
                <a:gd name="T96" fmla="*/ 114 w 173"/>
                <a:gd name="T97" fmla="*/ 38 h 54"/>
                <a:gd name="T98" fmla="*/ 114 w 173"/>
                <a:gd name="T99" fmla="*/ 39 h 54"/>
                <a:gd name="T100" fmla="*/ 123 w 173"/>
                <a:gd name="T101" fmla="*/ 41 h 54"/>
                <a:gd name="T102" fmla="*/ 131 w 173"/>
                <a:gd name="T103" fmla="*/ 43 h 54"/>
                <a:gd name="T104" fmla="*/ 131 w 173"/>
                <a:gd name="T105" fmla="*/ 43 h 54"/>
                <a:gd name="T106" fmla="*/ 135 w 173"/>
                <a:gd name="T107" fmla="*/ 44 h 54"/>
                <a:gd name="T108" fmla="*/ 140 w 173"/>
                <a:gd name="T109" fmla="*/ 45 h 54"/>
                <a:gd name="T110" fmla="*/ 148 w 173"/>
                <a:gd name="T111" fmla="*/ 48 h 54"/>
                <a:gd name="T112" fmla="*/ 156 w 173"/>
                <a:gd name="T113" fmla="*/ 50 h 54"/>
                <a:gd name="T114" fmla="*/ 157 w 173"/>
                <a:gd name="T115" fmla="*/ 50 h 54"/>
                <a:gd name="T116" fmla="*/ 165 w 173"/>
                <a:gd name="T117" fmla="*/ 53 h 54"/>
                <a:gd name="T118" fmla="*/ 170 w 173"/>
                <a:gd name="T119" fmla="*/ 54 h 54"/>
                <a:gd name="T120" fmla="*/ 173 w 173"/>
                <a:gd name="T121" fmla="*/ 39 h 54"/>
                <a:gd name="T122" fmla="*/ 169 w 173"/>
                <a:gd name="T123" fmla="*/ 38 h 54"/>
                <a:gd name="T124" fmla="*/ 160 w 173"/>
                <a:gd name="T1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54">
                  <a:moveTo>
                    <a:pt x="160" y="35"/>
                  </a:moveTo>
                  <a:cubicBezTo>
                    <a:pt x="160" y="35"/>
                    <a:pt x="160" y="35"/>
                    <a:pt x="160" y="35"/>
                  </a:cubicBezTo>
                  <a:cubicBezTo>
                    <a:pt x="157" y="34"/>
                    <a:pt x="154" y="34"/>
                    <a:pt x="152" y="33"/>
                  </a:cubicBezTo>
                  <a:cubicBezTo>
                    <a:pt x="149" y="32"/>
                    <a:pt x="146" y="31"/>
                    <a:pt x="143" y="31"/>
                  </a:cubicBezTo>
                  <a:cubicBezTo>
                    <a:pt x="142" y="30"/>
                    <a:pt x="140" y="30"/>
                    <a:pt x="138" y="29"/>
                  </a:cubicBezTo>
                  <a:cubicBezTo>
                    <a:pt x="137" y="29"/>
                    <a:pt x="136" y="28"/>
                    <a:pt x="135" y="28"/>
                  </a:cubicBezTo>
                  <a:cubicBezTo>
                    <a:pt x="135" y="28"/>
                    <a:pt x="135" y="28"/>
                    <a:pt x="135" y="28"/>
                  </a:cubicBezTo>
                  <a:cubicBezTo>
                    <a:pt x="132" y="27"/>
                    <a:pt x="129" y="27"/>
                    <a:pt x="126" y="26"/>
                  </a:cubicBezTo>
                  <a:cubicBezTo>
                    <a:pt x="124" y="25"/>
                    <a:pt x="121" y="24"/>
                    <a:pt x="118" y="24"/>
                  </a:cubicBezTo>
                  <a:cubicBezTo>
                    <a:pt x="118" y="24"/>
                    <a:pt x="117" y="24"/>
                    <a:pt x="117" y="24"/>
                  </a:cubicBezTo>
                  <a:cubicBezTo>
                    <a:pt x="114" y="23"/>
                    <a:pt x="112" y="22"/>
                    <a:pt x="109" y="22"/>
                  </a:cubicBezTo>
                  <a:cubicBezTo>
                    <a:pt x="106" y="21"/>
                    <a:pt x="104" y="20"/>
                    <a:pt x="101" y="20"/>
                  </a:cubicBezTo>
                  <a:cubicBezTo>
                    <a:pt x="99" y="19"/>
                    <a:pt x="97" y="19"/>
                    <a:pt x="96" y="18"/>
                  </a:cubicBezTo>
                  <a:cubicBezTo>
                    <a:pt x="94" y="18"/>
                    <a:pt x="93" y="18"/>
                    <a:pt x="92" y="18"/>
                  </a:cubicBezTo>
                  <a:cubicBezTo>
                    <a:pt x="89" y="17"/>
                    <a:pt x="86" y="16"/>
                    <a:pt x="84" y="16"/>
                  </a:cubicBezTo>
                  <a:cubicBezTo>
                    <a:pt x="81" y="15"/>
                    <a:pt x="78" y="14"/>
                    <a:pt x="75" y="14"/>
                  </a:cubicBezTo>
                  <a:cubicBezTo>
                    <a:pt x="75" y="14"/>
                    <a:pt x="74" y="14"/>
                    <a:pt x="74" y="14"/>
                  </a:cubicBezTo>
                  <a:cubicBezTo>
                    <a:pt x="72" y="13"/>
                    <a:pt x="69" y="12"/>
                    <a:pt x="66" y="12"/>
                  </a:cubicBezTo>
                  <a:cubicBezTo>
                    <a:pt x="64" y="11"/>
                    <a:pt x="61" y="11"/>
                    <a:pt x="58" y="10"/>
                  </a:cubicBezTo>
                  <a:cubicBezTo>
                    <a:pt x="56" y="10"/>
                    <a:pt x="54" y="9"/>
                    <a:pt x="53" y="9"/>
                  </a:cubicBezTo>
                  <a:cubicBezTo>
                    <a:pt x="51" y="9"/>
                    <a:pt x="50" y="9"/>
                    <a:pt x="49" y="8"/>
                  </a:cubicBezTo>
                  <a:cubicBezTo>
                    <a:pt x="46" y="8"/>
                    <a:pt x="43" y="7"/>
                    <a:pt x="41" y="7"/>
                  </a:cubicBezTo>
                  <a:cubicBezTo>
                    <a:pt x="38" y="6"/>
                    <a:pt x="35" y="6"/>
                    <a:pt x="32" y="5"/>
                  </a:cubicBezTo>
                  <a:cubicBezTo>
                    <a:pt x="32" y="5"/>
                    <a:pt x="31" y="5"/>
                    <a:pt x="31" y="5"/>
                  </a:cubicBezTo>
                  <a:cubicBezTo>
                    <a:pt x="28" y="4"/>
                    <a:pt x="26" y="4"/>
                    <a:pt x="23" y="3"/>
                  </a:cubicBezTo>
                  <a:cubicBezTo>
                    <a:pt x="20" y="3"/>
                    <a:pt x="17" y="2"/>
                    <a:pt x="15" y="2"/>
                  </a:cubicBezTo>
                  <a:cubicBezTo>
                    <a:pt x="13" y="1"/>
                    <a:pt x="11" y="1"/>
                    <a:pt x="9" y="1"/>
                  </a:cubicBezTo>
                  <a:cubicBezTo>
                    <a:pt x="8" y="1"/>
                    <a:pt x="7" y="0"/>
                    <a:pt x="6" y="0"/>
                  </a:cubicBezTo>
                  <a:cubicBezTo>
                    <a:pt x="5" y="0"/>
                    <a:pt x="4" y="0"/>
                    <a:pt x="2" y="0"/>
                  </a:cubicBezTo>
                  <a:cubicBezTo>
                    <a:pt x="2" y="4"/>
                    <a:pt x="1" y="9"/>
                    <a:pt x="0" y="14"/>
                  </a:cubicBezTo>
                  <a:cubicBezTo>
                    <a:pt x="1" y="14"/>
                    <a:pt x="2" y="14"/>
                    <a:pt x="3" y="15"/>
                  </a:cubicBezTo>
                  <a:cubicBezTo>
                    <a:pt x="4" y="15"/>
                    <a:pt x="5" y="15"/>
                    <a:pt x="6" y="15"/>
                  </a:cubicBezTo>
                  <a:cubicBezTo>
                    <a:pt x="8" y="16"/>
                    <a:pt x="9" y="16"/>
                    <a:pt x="11" y="16"/>
                  </a:cubicBezTo>
                  <a:cubicBezTo>
                    <a:pt x="14" y="17"/>
                    <a:pt x="17" y="17"/>
                    <a:pt x="20" y="18"/>
                  </a:cubicBezTo>
                  <a:cubicBezTo>
                    <a:pt x="22" y="18"/>
                    <a:pt x="25" y="19"/>
                    <a:pt x="27" y="19"/>
                  </a:cubicBezTo>
                  <a:cubicBezTo>
                    <a:pt x="28" y="19"/>
                    <a:pt x="28" y="19"/>
                    <a:pt x="28" y="19"/>
                  </a:cubicBezTo>
                  <a:cubicBezTo>
                    <a:pt x="31" y="20"/>
                    <a:pt x="34" y="21"/>
                    <a:pt x="37" y="21"/>
                  </a:cubicBezTo>
                  <a:cubicBezTo>
                    <a:pt x="40" y="22"/>
                    <a:pt x="43" y="22"/>
                    <a:pt x="46" y="23"/>
                  </a:cubicBezTo>
                  <a:cubicBezTo>
                    <a:pt x="47" y="23"/>
                    <a:pt x="48" y="23"/>
                    <a:pt x="49" y="24"/>
                  </a:cubicBezTo>
                  <a:cubicBezTo>
                    <a:pt x="51" y="24"/>
                    <a:pt x="53" y="24"/>
                    <a:pt x="54" y="25"/>
                  </a:cubicBezTo>
                  <a:cubicBezTo>
                    <a:pt x="57" y="25"/>
                    <a:pt x="60" y="26"/>
                    <a:pt x="63" y="26"/>
                  </a:cubicBezTo>
                  <a:cubicBezTo>
                    <a:pt x="66" y="27"/>
                    <a:pt x="68" y="28"/>
                    <a:pt x="71" y="28"/>
                  </a:cubicBezTo>
                  <a:cubicBezTo>
                    <a:pt x="71" y="28"/>
                    <a:pt x="71" y="28"/>
                    <a:pt x="72" y="28"/>
                  </a:cubicBezTo>
                  <a:cubicBezTo>
                    <a:pt x="74" y="29"/>
                    <a:pt x="77" y="30"/>
                    <a:pt x="80" y="30"/>
                  </a:cubicBezTo>
                  <a:cubicBezTo>
                    <a:pt x="83" y="31"/>
                    <a:pt x="86" y="32"/>
                    <a:pt x="89" y="32"/>
                  </a:cubicBezTo>
                  <a:cubicBezTo>
                    <a:pt x="90" y="33"/>
                    <a:pt x="91" y="33"/>
                    <a:pt x="92" y="33"/>
                  </a:cubicBezTo>
                  <a:cubicBezTo>
                    <a:pt x="94" y="33"/>
                    <a:pt x="96" y="34"/>
                    <a:pt x="97" y="34"/>
                  </a:cubicBezTo>
                  <a:cubicBezTo>
                    <a:pt x="100" y="35"/>
                    <a:pt x="103" y="36"/>
                    <a:pt x="106" y="36"/>
                  </a:cubicBezTo>
                  <a:cubicBezTo>
                    <a:pt x="108" y="37"/>
                    <a:pt x="111" y="38"/>
                    <a:pt x="114" y="38"/>
                  </a:cubicBezTo>
                  <a:cubicBezTo>
                    <a:pt x="114" y="38"/>
                    <a:pt x="114" y="38"/>
                    <a:pt x="114" y="39"/>
                  </a:cubicBezTo>
                  <a:cubicBezTo>
                    <a:pt x="117" y="39"/>
                    <a:pt x="120" y="40"/>
                    <a:pt x="123" y="41"/>
                  </a:cubicBezTo>
                  <a:cubicBezTo>
                    <a:pt x="126" y="41"/>
                    <a:pt x="128" y="42"/>
                    <a:pt x="131" y="43"/>
                  </a:cubicBezTo>
                  <a:cubicBezTo>
                    <a:pt x="131" y="43"/>
                    <a:pt x="131" y="43"/>
                    <a:pt x="131" y="43"/>
                  </a:cubicBezTo>
                  <a:cubicBezTo>
                    <a:pt x="133" y="43"/>
                    <a:pt x="134" y="44"/>
                    <a:pt x="135" y="44"/>
                  </a:cubicBezTo>
                  <a:cubicBezTo>
                    <a:pt x="137" y="44"/>
                    <a:pt x="138" y="45"/>
                    <a:pt x="140" y="45"/>
                  </a:cubicBezTo>
                  <a:cubicBezTo>
                    <a:pt x="143" y="46"/>
                    <a:pt x="145" y="47"/>
                    <a:pt x="148" y="48"/>
                  </a:cubicBezTo>
                  <a:cubicBezTo>
                    <a:pt x="151" y="49"/>
                    <a:pt x="153" y="49"/>
                    <a:pt x="156" y="50"/>
                  </a:cubicBezTo>
                  <a:cubicBezTo>
                    <a:pt x="156" y="50"/>
                    <a:pt x="157" y="50"/>
                    <a:pt x="157" y="50"/>
                  </a:cubicBezTo>
                  <a:cubicBezTo>
                    <a:pt x="160" y="51"/>
                    <a:pt x="162" y="52"/>
                    <a:pt x="165" y="53"/>
                  </a:cubicBezTo>
                  <a:cubicBezTo>
                    <a:pt x="167" y="53"/>
                    <a:pt x="168" y="54"/>
                    <a:pt x="170" y="54"/>
                  </a:cubicBezTo>
                  <a:cubicBezTo>
                    <a:pt x="171" y="49"/>
                    <a:pt x="172" y="44"/>
                    <a:pt x="173" y="39"/>
                  </a:cubicBezTo>
                  <a:cubicBezTo>
                    <a:pt x="172" y="39"/>
                    <a:pt x="170" y="38"/>
                    <a:pt x="169" y="38"/>
                  </a:cubicBezTo>
                  <a:cubicBezTo>
                    <a:pt x="166" y="37"/>
                    <a:pt x="163" y="36"/>
                    <a:pt x="160" y="3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2473325" y="2813050"/>
              <a:ext cx="403225" cy="200025"/>
            </a:xfrm>
            <a:custGeom>
              <a:avLst/>
              <a:gdLst>
                <a:gd name="T0" fmla="*/ 2 w 159"/>
                <a:gd name="T1" fmla="*/ 66 h 79"/>
                <a:gd name="T2" fmla="*/ 8 w 159"/>
                <a:gd name="T3" fmla="*/ 78 h 79"/>
                <a:gd name="T4" fmla="*/ 8 w 159"/>
                <a:gd name="T5" fmla="*/ 79 h 79"/>
                <a:gd name="T6" fmla="*/ 12 w 159"/>
                <a:gd name="T7" fmla="*/ 77 h 79"/>
                <a:gd name="T8" fmla="*/ 17 w 159"/>
                <a:gd name="T9" fmla="*/ 75 h 79"/>
                <a:gd name="T10" fmla="*/ 22 w 159"/>
                <a:gd name="T11" fmla="*/ 74 h 79"/>
                <a:gd name="T12" fmla="*/ 27 w 159"/>
                <a:gd name="T13" fmla="*/ 71 h 79"/>
                <a:gd name="T14" fmla="*/ 37 w 159"/>
                <a:gd name="T15" fmla="*/ 67 h 79"/>
                <a:gd name="T16" fmla="*/ 47 w 159"/>
                <a:gd name="T17" fmla="*/ 64 h 79"/>
                <a:gd name="T18" fmla="*/ 47 w 159"/>
                <a:gd name="T19" fmla="*/ 63 h 79"/>
                <a:gd name="T20" fmla="*/ 57 w 159"/>
                <a:gd name="T21" fmla="*/ 59 h 79"/>
                <a:gd name="T22" fmla="*/ 67 w 159"/>
                <a:gd name="T23" fmla="*/ 55 h 79"/>
                <a:gd name="T24" fmla="*/ 72 w 159"/>
                <a:gd name="T25" fmla="*/ 53 h 79"/>
                <a:gd name="T26" fmla="*/ 78 w 159"/>
                <a:gd name="T27" fmla="*/ 50 h 79"/>
                <a:gd name="T28" fmla="*/ 88 w 159"/>
                <a:gd name="T29" fmla="*/ 46 h 79"/>
                <a:gd name="T30" fmla="*/ 97 w 159"/>
                <a:gd name="T31" fmla="*/ 41 h 79"/>
                <a:gd name="T32" fmla="*/ 98 w 159"/>
                <a:gd name="T33" fmla="*/ 41 h 79"/>
                <a:gd name="T34" fmla="*/ 108 w 159"/>
                <a:gd name="T35" fmla="*/ 36 h 79"/>
                <a:gd name="T36" fmla="*/ 118 w 159"/>
                <a:gd name="T37" fmla="*/ 31 h 79"/>
                <a:gd name="T38" fmla="*/ 123 w 159"/>
                <a:gd name="T39" fmla="*/ 29 h 79"/>
                <a:gd name="T40" fmla="*/ 129 w 159"/>
                <a:gd name="T41" fmla="*/ 26 h 79"/>
                <a:gd name="T42" fmla="*/ 139 w 159"/>
                <a:gd name="T43" fmla="*/ 20 h 79"/>
                <a:gd name="T44" fmla="*/ 147 w 159"/>
                <a:gd name="T45" fmla="*/ 16 h 79"/>
                <a:gd name="T46" fmla="*/ 149 w 159"/>
                <a:gd name="T47" fmla="*/ 15 h 79"/>
                <a:gd name="T48" fmla="*/ 149 w 159"/>
                <a:gd name="T49" fmla="*/ 14 h 79"/>
                <a:gd name="T50" fmla="*/ 159 w 159"/>
                <a:gd name="T51" fmla="*/ 9 h 79"/>
                <a:gd name="T52" fmla="*/ 152 w 159"/>
                <a:gd name="T53" fmla="*/ 5 h 79"/>
                <a:gd name="T54" fmla="*/ 151 w 159"/>
                <a:gd name="T55" fmla="*/ 5 h 79"/>
                <a:gd name="T56" fmla="*/ 144 w 159"/>
                <a:gd name="T57" fmla="*/ 1 h 79"/>
                <a:gd name="T58" fmla="*/ 142 w 159"/>
                <a:gd name="T59" fmla="*/ 0 h 79"/>
                <a:gd name="T60" fmla="*/ 139 w 159"/>
                <a:gd name="T61" fmla="*/ 1 h 79"/>
                <a:gd name="T62" fmla="*/ 134 w 159"/>
                <a:gd name="T63" fmla="*/ 4 h 79"/>
                <a:gd name="T64" fmla="*/ 128 w 159"/>
                <a:gd name="T65" fmla="*/ 7 h 79"/>
                <a:gd name="T66" fmla="*/ 123 w 159"/>
                <a:gd name="T67" fmla="*/ 10 h 79"/>
                <a:gd name="T68" fmla="*/ 113 w 159"/>
                <a:gd name="T69" fmla="*/ 15 h 79"/>
                <a:gd name="T70" fmla="*/ 103 w 159"/>
                <a:gd name="T71" fmla="*/ 20 h 79"/>
                <a:gd name="T72" fmla="*/ 102 w 159"/>
                <a:gd name="T73" fmla="*/ 20 h 79"/>
                <a:gd name="T74" fmla="*/ 93 w 159"/>
                <a:gd name="T75" fmla="*/ 25 h 79"/>
                <a:gd name="T76" fmla="*/ 82 w 159"/>
                <a:gd name="T77" fmla="*/ 30 h 79"/>
                <a:gd name="T78" fmla="*/ 77 w 159"/>
                <a:gd name="T79" fmla="*/ 32 h 79"/>
                <a:gd name="T80" fmla="*/ 72 w 159"/>
                <a:gd name="T81" fmla="*/ 34 h 79"/>
                <a:gd name="T82" fmla="*/ 62 w 159"/>
                <a:gd name="T83" fmla="*/ 39 h 79"/>
                <a:gd name="T84" fmla="*/ 52 w 159"/>
                <a:gd name="T85" fmla="*/ 43 h 79"/>
                <a:gd name="T86" fmla="*/ 51 w 159"/>
                <a:gd name="T87" fmla="*/ 43 h 79"/>
                <a:gd name="T88" fmla="*/ 42 w 159"/>
                <a:gd name="T89" fmla="*/ 47 h 79"/>
                <a:gd name="T90" fmla="*/ 32 w 159"/>
                <a:gd name="T91" fmla="*/ 51 h 79"/>
                <a:gd name="T92" fmla="*/ 26 w 159"/>
                <a:gd name="T93" fmla="*/ 54 h 79"/>
                <a:gd name="T94" fmla="*/ 22 w 159"/>
                <a:gd name="T95" fmla="*/ 55 h 79"/>
                <a:gd name="T96" fmla="*/ 12 w 159"/>
                <a:gd name="T97" fmla="*/ 59 h 79"/>
                <a:gd name="T98" fmla="*/ 6 w 159"/>
                <a:gd name="T99" fmla="*/ 62 h 79"/>
                <a:gd name="T100" fmla="*/ 2 w 159"/>
                <a:gd name="T101" fmla="*/ 63 h 79"/>
                <a:gd name="T102" fmla="*/ 2 w 159"/>
                <a:gd name="T103" fmla="*/ 63 h 79"/>
                <a:gd name="T104" fmla="*/ 0 w 159"/>
                <a:gd name="T105" fmla="*/ 64 h 79"/>
                <a:gd name="T106" fmla="*/ 1 w 159"/>
                <a:gd name="T107" fmla="*/ 65 h 79"/>
                <a:gd name="T108" fmla="*/ 2 w 159"/>
                <a:gd name="T109" fmla="*/ 6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79">
                  <a:moveTo>
                    <a:pt x="2" y="66"/>
                  </a:moveTo>
                  <a:cubicBezTo>
                    <a:pt x="4" y="70"/>
                    <a:pt x="6" y="74"/>
                    <a:pt x="8" y="78"/>
                  </a:cubicBezTo>
                  <a:cubicBezTo>
                    <a:pt x="8" y="78"/>
                    <a:pt x="8" y="78"/>
                    <a:pt x="8" y="79"/>
                  </a:cubicBezTo>
                  <a:cubicBezTo>
                    <a:pt x="10" y="78"/>
                    <a:pt x="11" y="78"/>
                    <a:pt x="12" y="77"/>
                  </a:cubicBezTo>
                  <a:cubicBezTo>
                    <a:pt x="14" y="77"/>
                    <a:pt x="16" y="76"/>
                    <a:pt x="17" y="75"/>
                  </a:cubicBezTo>
                  <a:cubicBezTo>
                    <a:pt x="19" y="75"/>
                    <a:pt x="20" y="74"/>
                    <a:pt x="22" y="74"/>
                  </a:cubicBezTo>
                  <a:cubicBezTo>
                    <a:pt x="24" y="73"/>
                    <a:pt x="26" y="72"/>
                    <a:pt x="27" y="71"/>
                  </a:cubicBezTo>
                  <a:cubicBezTo>
                    <a:pt x="31" y="70"/>
                    <a:pt x="34" y="69"/>
                    <a:pt x="37" y="67"/>
                  </a:cubicBezTo>
                  <a:cubicBezTo>
                    <a:pt x="41" y="66"/>
                    <a:pt x="44" y="65"/>
                    <a:pt x="47" y="64"/>
                  </a:cubicBezTo>
                  <a:cubicBezTo>
                    <a:pt x="47" y="64"/>
                    <a:pt x="47" y="63"/>
                    <a:pt x="47" y="63"/>
                  </a:cubicBezTo>
                  <a:cubicBezTo>
                    <a:pt x="51" y="62"/>
                    <a:pt x="54" y="61"/>
                    <a:pt x="57" y="59"/>
                  </a:cubicBezTo>
                  <a:cubicBezTo>
                    <a:pt x="61" y="58"/>
                    <a:pt x="64" y="56"/>
                    <a:pt x="67" y="55"/>
                  </a:cubicBezTo>
                  <a:cubicBezTo>
                    <a:pt x="69" y="54"/>
                    <a:pt x="70" y="53"/>
                    <a:pt x="72" y="53"/>
                  </a:cubicBezTo>
                  <a:cubicBezTo>
                    <a:pt x="74" y="52"/>
                    <a:pt x="76" y="51"/>
                    <a:pt x="78" y="50"/>
                  </a:cubicBezTo>
                  <a:cubicBezTo>
                    <a:pt x="81" y="49"/>
                    <a:pt x="84" y="47"/>
                    <a:pt x="88" y="46"/>
                  </a:cubicBezTo>
                  <a:cubicBezTo>
                    <a:pt x="91" y="44"/>
                    <a:pt x="94" y="43"/>
                    <a:pt x="97" y="41"/>
                  </a:cubicBezTo>
                  <a:cubicBezTo>
                    <a:pt x="97" y="41"/>
                    <a:pt x="98" y="41"/>
                    <a:pt x="98" y="41"/>
                  </a:cubicBezTo>
                  <a:cubicBezTo>
                    <a:pt x="101" y="39"/>
                    <a:pt x="105" y="38"/>
                    <a:pt x="108" y="36"/>
                  </a:cubicBezTo>
                  <a:cubicBezTo>
                    <a:pt x="111" y="34"/>
                    <a:pt x="115" y="33"/>
                    <a:pt x="118" y="31"/>
                  </a:cubicBezTo>
                  <a:cubicBezTo>
                    <a:pt x="120" y="30"/>
                    <a:pt x="121" y="29"/>
                    <a:pt x="123" y="29"/>
                  </a:cubicBezTo>
                  <a:cubicBezTo>
                    <a:pt x="125" y="28"/>
                    <a:pt x="127" y="27"/>
                    <a:pt x="129" y="26"/>
                  </a:cubicBezTo>
                  <a:cubicBezTo>
                    <a:pt x="132" y="24"/>
                    <a:pt x="135" y="22"/>
                    <a:pt x="139" y="20"/>
                  </a:cubicBezTo>
                  <a:cubicBezTo>
                    <a:pt x="142" y="19"/>
                    <a:pt x="144" y="17"/>
                    <a:pt x="147" y="16"/>
                  </a:cubicBezTo>
                  <a:cubicBezTo>
                    <a:pt x="148" y="15"/>
                    <a:pt x="148" y="15"/>
                    <a:pt x="149" y="15"/>
                  </a:cubicBezTo>
                  <a:cubicBezTo>
                    <a:pt x="149" y="15"/>
                    <a:pt x="149" y="14"/>
                    <a:pt x="149" y="14"/>
                  </a:cubicBezTo>
                  <a:cubicBezTo>
                    <a:pt x="152" y="13"/>
                    <a:pt x="156" y="11"/>
                    <a:pt x="159" y="9"/>
                  </a:cubicBezTo>
                  <a:cubicBezTo>
                    <a:pt x="156" y="8"/>
                    <a:pt x="154" y="6"/>
                    <a:pt x="152" y="5"/>
                  </a:cubicBezTo>
                  <a:cubicBezTo>
                    <a:pt x="151" y="5"/>
                    <a:pt x="151" y="5"/>
                    <a:pt x="151" y="5"/>
                  </a:cubicBezTo>
                  <a:cubicBezTo>
                    <a:pt x="149" y="4"/>
                    <a:pt x="146" y="2"/>
                    <a:pt x="144" y="1"/>
                  </a:cubicBezTo>
                  <a:cubicBezTo>
                    <a:pt x="143" y="0"/>
                    <a:pt x="142" y="0"/>
                    <a:pt x="142" y="0"/>
                  </a:cubicBezTo>
                  <a:cubicBezTo>
                    <a:pt x="141" y="0"/>
                    <a:pt x="140" y="1"/>
                    <a:pt x="139" y="1"/>
                  </a:cubicBezTo>
                  <a:cubicBezTo>
                    <a:pt x="137" y="2"/>
                    <a:pt x="135" y="3"/>
                    <a:pt x="134" y="4"/>
                  </a:cubicBezTo>
                  <a:cubicBezTo>
                    <a:pt x="132" y="5"/>
                    <a:pt x="130" y="6"/>
                    <a:pt x="128" y="7"/>
                  </a:cubicBezTo>
                  <a:cubicBezTo>
                    <a:pt x="126" y="8"/>
                    <a:pt x="125" y="9"/>
                    <a:pt x="123" y="10"/>
                  </a:cubicBezTo>
                  <a:cubicBezTo>
                    <a:pt x="120" y="11"/>
                    <a:pt x="116" y="13"/>
                    <a:pt x="113" y="15"/>
                  </a:cubicBezTo>
                  <a:cubicBezTo>
                    <a:pt x="110" y="17"/>
                    <a:pt x="106" y="18"/>
                    <a:pt x="103" y="20"/>
                  </a:cubicBezTo>
                  <a:cubicBezTo>
                    <a:pt x="103" y="20"/>
                    <a:pt x="102" y="20"/>
                    <a:pt x="102" y="20"/>
                  </a:cubicBezTo>
                  <a:cubicBezTo>
                    <a:pt x="99" y="22"/>
                    <a:pt x="96" y="24"/>
                    <a:pt x="93" y="25"/>
                  </a:cubicBezTo>
                  <a:cubicBezTo>
                    <a:pt x="89" y="27"/>
                    <a:pt x="86" y="28"/>
                    <a:pt x="82" y="30"/>
                  </a:cubicBezTo>
                  <a:cubicBezTo>
                    <a:pt x="81" y="31"/>
                    <a:pt x="79" y="32"/>
                    <a:pt x="77" y="32"/>
                  </a:cubicBezTo>
                  <a:cubicBezTo>
                    <a:pt x="75" y="33"/>
                    <a:pt x="74" y="34"/>
                    <a:pt x="72" y="34"/>
                  </a:cubicBezTo>
                  <a:cubicBezTo>
                    <a:pt x="69" y="36"/>
                    <a:pt x="66" y="37"/>
                    <a:pt x="62" y="39"/>
                  </a:cubicBezTo>
                  <a:cubicBezTo>
                    <a:pt x="59" y="40"/>
                    <a:pt x="55" y="42"/>
                    <a:pt x="52" y="43"/>
                  </a:cubicBezTo>
                  <a:cubicBezTo>
                    <a:pt x="52" y="43"/>
                    <a:pt x="52" y="43"/>
                    <a:pt x="51" y="43"/>
                  </a:cubicBezTo>
                  <a:cubicBezTo>
                    <a:pt x="48" y="45"/>
                    <a:pt x="45" y="46"/>
                    <a:pt x="42" y="47"/>
                  </a:cubicBezTo>
                  <a:cubicBezTo>
                    <a:pt x="39" y="49"/>
                    <a:pt x="35" y="50"/>
                    <a:pt x="32" y="51"/>
                  </a:cubicBezTo>
                  <a:cubicBezTo>
                    <a:pt x="30" y="52"/>
                    <a:pt x="28" y="53"/>
                    <a:pt x="26" y="54"/>
                  </a:cubicBezTo>
                  <a:cubicBezTo>
                    <a:pt x="25" y="54"/>
                    <a:pt x="24" y="55"/>
                    <a:pt x="22" y="55"/>
                  </a:cubicBezTo>
                  <a:cubicBezTo>
                    <a:pt x="19" y="57"/>
                    <a:pt x="16" y="58"/>
                    <a:pt x="12" y="59"/>
                  </a:cubicBezTo>
                  <a:cubicBezTo>
                    <a:pt x="10" y="60"/>
                    <a:pt x="8" y="61"/>
                    <a:pt x="6" y="62"/>
                  </a:cubicBezTo>
                  <a:cubicBezTo>
                    <a:pt x="5" y="62"/>
                    <a:pt x="4" y="63"/>
                    <a:pt x="2" y="63"/>
                  </a:cubicBezTo>
                  <a:cubicBezTo>
                    <a:pt x="2" y="63"/>
                    <a:pt x="2" y="63"/>
                    <a:pt x="2" y="63"/>
                  </a:cubicBezTo>
                  <a:cubicBezTo>
                    <a:pt x="1" y="63"/>
                    <a:pt x="1" y="64"/>
                    <a:pt x="0" y="64"/>
                  </a:cubicBezTo>
                  <a:cubicBezTo>
                    <a:pt x="0" y="64"/>
                    <a:pt x="1" y="65"/>
                    <a:pt x="1" y="65"/>
                  </a:cubicBezTo>
                  <a:cubicBezTo>
                    <a:pt x="1" y="66"/>
                    <a:pt x="1" y="66"/>
                    <a:pt x="2" y="6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2989263" y="2419350"/>
              <a:ext cx="255588" cy="315913"/>
            </a:xfrm>
            <a:custGeom>
              <a:avLst/>
              <a:gdLst>
                <a:gd name="T0" fmla="*/ 65 w 101"/>
                <a:gd name="T1" fmla="*/ 51 h 124"/>
                <a:gd name="T2" fmla="*/ 64 w 101"/>
                <a:gd name="T3" fmla="*/ 52 h 124"/>
                <a:gd name="T4" fmla="*/ 53 w 101"/>
                <a:gd name="T5" fmla="*/ 69 h 124"/>
                <a:gd name="T6" fmla="*/ 51 w 101"/>
                <a:gd name="T7" fmla="*/ 71 h 124"/>
                <a:gd name="T8" fmla="*/ 39 w 101"/>
                <a:gd name="T9" fmla="*/ 84 h 124"/>
                <a:gd name="T10" fmla="*/ 32 w 101"/>
                <a:gd name="T11" fmla="*/ 90 h 124"/>
                <a:gd name="T12" fmla="*/ 27 w 101"/>
                <a:gd name="T13" fmla="*/ 95 h 124"/>
                <a:gd name="T14" fmla="*/ 16 w 101"/>
                <a:gd name="T15" fmla="*/ 105 h 124"/>
                <a:gd name="T16" fmla="*/ 5 w 101"/>
                <a:gd name="T17" fmla="*/ 113 h 124"/>
                <a:gd name="T18" fmla="*/ 4 w 101"/>
                <a:gd name="T19" fmla="*/ 113 h 124"/>
                <a:gd name="T20" fmla="*/ 0 w 101"/>
                <a:gd name="T21" fmla="*/ 117 h 124"/>
                <a:gd name="T22" fmla="*/ 3 w 101"/>
                <a:gd name="T23" fmla="*/ 118 h 124"/>
                <a:gd name="T24" fmla="*/ 4 w 101"/>
                <a:gd name="T25" fmla="*/ 118 h 124"/>
                <a:gd name="T26" fmla="*/ 12 w 101"/>
                <a:gd name="T27" fmla="*/ 121 h 124"/>
                <a:gd name="T28" fmla="*/ 17 w 101"/>
                <a:gd name="T29" fmla="*/ 123 h 124"/>
                <a:gd name="T30" fmla="*/ 18 w 101"/>
                <a:gd name="T31" fmla="*/ 124 h 124"/>
                <a:gd name="T32" fmla="*/ 21 w 101"/>
                <a:gd name="T33" fmla="*/ 122 h 124"/>
                <a:gd name="T34" fmla="*/ 26 w 101"/>
                <a:gd name="T35" fmla="*/ 118 h 124"/>
                <a:gd name="T36" fmla="*/ 32 w 101"/>
                <a:gd name="T37" fmla="*/ 113 h 124"/>
                <a:gd name="T38" fmla="*/ 43 w 101"/>
                <a:gd name="T39" fmla="*/ 103 h 124"/>
                <a:gd name="T40" fmla="*/ 55 w 101"/>
                <a:gd name="T41" fmla="*/ 91 h 124"/>
                <a:gd name="T42" fmla="*/ 55 w 101"/>
                <a:gd name="T43" fmla="*/ 91 h 124"/>
                <a:gd name="T44" fmla="*/ 66 w 101"/>
                <a:gd name="T45" fmla="*/ 79 h 124"/>
                <a:gd name="T46" fmla="*/ 68 w 101"/>
                <a:gd name="T47" fmla="*/ 76 h 124"/>
                <a:gd name="T48" fmla="*/ 82 w 101"/>
                <a:gd name="T49" fmla="*/ 53 h 124"/>
                <a:gd name="T50" fmla="*/ 86 w 101"/>
                <a:gd name="T51" fmla="*/ 45 h 124"/>
                <a:gd name="T52" fmla="*/ 91 w 101"/>
                <a:gd name="T53" fmla="*/ 35 h 124"/>
                <a:gd name="T54" fmla="*/ 99 w 101"/>
                <a:gd name="T55" fmla="*/ 8 h 124"/>
                <a:gd name="T56" fmla="*/ 101 w 101"/>
                <a:gd name="T57" fmla="*/ 0 h 124"/>
                <a:gd name="T58" fmla="*/ 99 w 101"/>
                <a:gd name="T59" fmla="*/ 0 h 124"/>
                <a:gd name="T60" fmla="*/ 99 w 101"/>
                <a:gd name="T61" fmla="*/ 0 h 124"/>
                <a:gd name="T62" fmla="*/ 95 w 101"/>
                <a:gd name="T63" fmla="*/ 0 h 124"/>
                <a:gd name="T64" fmla="*/ 86 w 101"/>
                <a:gd name="T65" fmla="*/ 0 h 124"/>
                <a:gd name="T66" fmla="*/ 84 w 101"/>
                <a:gd name="T67" fmla="*/ 0 h 124"/>
                <a:gd name="T68" fmla="*/ 84 w 101"/>
                <a:gd name="T69" fmla="*/ 4 h 124"/>
                <a:gd name="T70" fmla="*/ 72 w 101"/>
                <a:gd name="T71" fmla="*/ 38 h 124"/>
                <a:gd name="T72" fmla="*/ 65 w 101"/>
                <a:gd name="T73" fmla="*/ 5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 h="124">
                  <a:moveTo>
                    <a:pt x="65" y="51"/>
                  </a:moveTo>
                  <a:cubicBezTo>
                    <a:pt x="64" y="51"/>
                    <a:pt x="64" y="52"/>
                    <a:pt x="64" y="52"/>
                  </a:cubicBezTo>
                  <a:cubicBezTo>
                    <a:pt x="61" y="58"/>
                    <a:pt x="57" y="63"/>
                    <a:pt x="53" y="69"/>
                  </a:cubicBezTo>
                  <a:cubicBezTo>
                    <a:pt x="52" y="69"/>
                    <a:pt x="52" y="70"/>
                    <a:pt x="51" y="71"/>
                  </a:cubicBezTo>
                  <a:cubicBezTo>
                    <a:pt x="47" y="75"/>
                    <a:pt x="43" y="80"/>
                    <a:pt x="39" y="84"/>
                  </a:cubicBezTo>
                  <a:cubicBezTo>
                    <a:pt x="37" y="86"/>
                    <a:pt x="35" y="88"/>
                    <a:pt x="32" y="90"/>
                  </a:cubicBezTo>
                  <a:cubicBezTo>
                    <a:pt x="31" y="92"/>
                    <a:pt x="29" y="94"/>
                    <a:pt x="27" y="95"/>
                  </a:cubicBezTo>
                  <a:cubicBezTo>
                    <a:pt x="23" y="98"/>
                    <a:pt x="20" y="102"/>
                    <a:pt x="16" y="105"/>
                  </a:cubicBezTo>
                  <a:cubicBezTo>
                    <a:pt x="12" y="107"/>
                    <a:pt x="9" y="110"/>
                    <a:pt x="5" y="113"/>
                  </a:cubicBezTo>
                  <a:cubicBezTo>
                    <a:pt x="5" y="113"/>
                    <a:pt x="5" y="113"/>
                    <a:pt x="4" y="113"/>
                  </a:cubicBezTo>
                  <a:cubicBezTo>
                    <a:pt x="3" y="114"/>
                    <a:pt x="1" y="116"/>
                    <a:pt x="0" y="117"/>
                  </a:cubicBezTo>
                  <a:cubicBezTo>
                    <a:pt x="1" y="117"/>
                    <a:pt x="2" y="118"/>
                    <a:pt x="3" y="118"/>
                  </a:cubicBezTo>
                  <a:cubicBezTo>
                    <a:pt x="3" y="118"/>
                    <a:pt x="4" y="118"/>
                    <a:pt x="4" y="118"/>
                  </a:cubicBezTo>
                  <a:cubicBezTo>
                    <a:pt x="6" y="119"/>
                    <a:pt x="9" y="120"/>
                    <a:pt x="12" y="121"/>
                  </a:cubicBezTo>
                  <a:cubicBezTo>
                    <a:pt x="14" y="122"/>
                    <a:pt x="15" y="122"/>
                    <a:pt x="17" y="123"/>
                  </a:cubicBezTo>
                  <a:cubicBezTo>
                    <a:pt x="17" y="123"/>
                    <a:pt x="18" y="123"/>
                    <a:pt x="18" y="124"/>
                  </a:cubicBezTo>
                  <a:cubicBezTo>
                    <a:pt x="19" y="123"/>
                    <a:pt x="20" y="122"/>
                    <a:pt x="21" y="122"/>
                  </a:cubicBezTo>
                  <a:cubicBezTo>
                    <a:pt x="23" y="120"/>
                    <a:pt x="24" y="119"/>
                    <a:pt x="26" y="118"/>
                  </a:cubicBezTo>
                  <a:cubicBezTo>
                    <a:pt x="28" y="116"/>
                    <a:pt x="30" y="114"/>
                    <a:pt x="32" y="113"/>
                  </a:cubicBezTo>
                  <a:cubicBezTo>
                    <a:pt x="36" y="109"/>
                    <a:pt x="40" y="106"/>
                    <a:pt x="43" y="103"/>
                  </a:cubicBezTo>
                  <a:cubicBezTo>
                    <a:pt x="47" y="99"/>
                    <a:pt x="51" y="95"/>
                    <a:pt x="55" y="91"/>
                  </a:cubicBezTo>
                  <a:cubicBezTo>
                    <a:pt x="55" y="91"/>
                    <a:pt x="55" y="91"/>
                    <a:pt x="55" y="91"/>
                  </a:cubicBezTo>
                  <a:cubicBezTo>
                    <a:pt x="59" y="87"/>
                    <a:pt x="62" y="83"/>
                    <a:pt x="66" y="79"/>
                  </a:cubicBezTo>
                  <a:cubicBezTo>
                    <a:pt x="66" y="78"/>
                    <a:pt x="67" y="77"/>
                    <a:pt x="68" y="76"/>
                  </a:cubicBezTo>
                  <a:cubicBezTo>
                    <a:pt x="73" y="69"/>
                    <a:pt x="78" y="61"/>
                    <a:pt x="82" y="53"/>
                  </a:cubicBezTo>
                  <a:cubicBezTo>
                    <a:pt x="84" y="51"/>
                    <a:pt x="85" y="48"/>
                    <a:pt x="86" y="45"/>
                  </a:cubicBezTo>
                  <a:cubicBezTo>
                    <a:pt x="88" y="42"/>
                    <a:pt x="89" y="39"/>
                    <a:pt x="91" y="35"/>
                  </a:cubicBezTo>
                  <a:cubicBezTo>
                    <a:pt x="94" y="27"/>
                    <a:pt x="97" y="17"/>
                    <a:pt x="99" y="8"/>
                  </a:cubicBezTo>
                  <a:cubicBezTo>
                    <a:pt x="100" y="5"/>
                    <a:pt x="101" y="3"/>
                    <a:pt x="101" y="0"/>
                  </a:cubicBezTo>
                  <a:cubicBezTo>
                    <a:pt x="100" y="0"/>
                    <a:pt x="100" y="0"/>
                    <a:pt x="99" y="0"/>
                  </a:cubicBezTo>
                  <a:cubicBezTo>
                    <a:pt x="99" y="0"/>
                    <a:pt x="99" y="0"/>
                    <a:pt x="99" y="0"/>
                  </a:cubicBezTo>
                  <a:cubicBezTo>
                    <a:pt x="97" y="0"/>
                    <a:pt x="96" y="0"/>
                    <a:pt x="95" y="0"/>
                  </a:cubicBezTo>
                  <a:cubicBezTo>
                    <a:pt x="92" y="0"/>
                    <a:pt x="89" y="0"/>
                    <a:pt x="86" y="0"/>
                  </a:cubicBezTo>
                  <a:cubicBezTo>
                    <a:pt x="85" y="0"/>
                    <a:pt x="85" y="0"/>
                    <a:pt x="84" y="0"/>
                  </a:cubicBezTo>
                  <a:cubicBezTo>
                    <a:pt x="84" y="2"/>
                    <a:pt x="84" y="3"/>
                    <a:pt x="84" y="4"/>
                  </a:cubicBezTo>
                  <a:cubicBezTo>
                    <a:pt x="81" y="16"/>
                    <a:pt x="77" y="27"/>
                    <a:pt x="72" y="38"/>
                  </a:cubicBezTo>
                  <a:cubicBezTo>
                    <a:pt x="69" y="43"/>
                    <a:pt x="67" y="47"/>
                    <a:pt x="65" y="5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2819400" y="1943100"/>
              <a:ext cx="374650" cy="260350"/>
            </a:xfrm>
            <a:custGeom>
              <a:avLst/>
              <a:gdLst>
                <a:gd name="T0" fmla="*/ 3 w 148"/>
                <a:gd name="T1" fmla="*/ 18 h 103"/>
                <a:gd name="T2" fmla="*/ 11 w 148"/>
                <a:gd name="T3" fmla="*/ 21 h 103"/>
                <a:gd name="T4" fmla="*/ 20 w 148"/>
                <a:gd name="T5" fmla="*/ 25 h 103"/>
                <a:gd name="T6" fmla="*/ 23 w 148"/>
                <a:gd name="T7" fmla="*/ 26 h 103"/>
                <a:gd name="T8" fmla="*/ 28 w 148"/>
                <a:gd name="T9" fmla="*/ 28 h 103"/>
                <a:gd name="T10" fmla="*/ 34 w 148"/>
                <a:gd name="T11" fmla="*/ 31 h 103"/>
                <a:gd name="T12" fmla="*/ 36 w 148"/>
                <a:gd name="T13" fmla="*/ 32 h 103"/>
                <a:gd name="T14" fmla="*/ 43 w 148"/>
                <a:gd name="T15" fmla="*/ 36 h 103"/>
                <a:gd name="T16" fmla="*/ 44 w 148"/>
                <a:gd name="T17" fmla="*/ 36 h 103"/>
                <a:gd name="T18" fmla="*/ 52 w 148"/>
                <a:gd name="T19" fmla="*/ 41 h 103"/>
                <a:gd name="T20" fmla="*/ 60 w 148"/>
                <a:gd name="T21" fmla="*/ 45 h 103"/>
                <a:gd name="T22" fmla="*/ 63 w 148"/>
                <a:gd name="T23" fmla="*/ 47 h 103"/>
                <a:gd name="T24" fmla="*/ 68 w 148"/>
                <a:gd name="T25" fmla="*/ 50 h 103"/>
                <a:gd name="T26" fmla="*/ 76 w 148"/>
                <a:gd name="T27" fmla="*/ 55 h 103"/>
                <a:gd name="T28" fmla="*/ 83 w 148"/>
                <a:gd name="T29" fmla="*/ 60 h 103"/>
                <a:gd name="T30" fmla="*/ 83 w 148"/>
                <a:gd name="T31" fmla="*/ 60 h 103"/>
                <a:gd name="T32" fmla="*/ 91 w 148"/>
                <a:gd name="T33" fmla="*/ 66 h 103"/>
                <a:gd name="T34" fmla="*/ 96 w 148"/>
                <a:gd name="T35" fmla="*/ 70 h 103"/>
                <a:gd name="T36" fmla="*/ 99 w 148"/>
                <a:gd name="T37" fmla="*/ 72 h 103"/>
                <a:gd name="T38" fmla="*/ 102 w 148"/>
                <a:gd name="T39" fmla="*/ 75 h 103"/>
                <a:gd name="T40" fmla="*/ 106 w 148"/>
                <a:gd name="T41" fmla="*/ 78 h 103"/>
                <a:gd name="T42" fmla="*/ 114 w 148"/>
                <a:gd name="T43" fmla="*/ 85 h 103"/>
                <a:gd name="T44" fmla="*/ 121 w 148"/>
                <a:gd name="T45" fmla="*/ 92 h 103"/>
                <a:gd name="T46" fmla="*/ 121 w 148"/>
                <a:gd name="T47" fmla="*/ 93 h 103"/>
                <a:gd name="T48" fmla="*/ 128 w 148"/>
                <a:gd name="T49" fmla="*/ 101 h 103"/>
                <a:gd name="T50" fmla="*/ 129 w 148"/>
                <a:gd name="T51" fmla="*/ 103 h 103"/>
                <a:gd name="T52" fmla="*/ 137 w 148"/>
                <a:gd name="T53" fmla="*/ 102 h 103"/>
                <a:gd name="T54" fmla="*/ 141 w 148"/>
                <a:gd name="T55" fmla="*/ 102 h 103"/>
                <a:gd name="T56" fmla="*/ 146 w 148"/>
                <a:gd name="T57" fmla="*/ 101 h 103"/>
                <a:gd name="T58" fmla="*/ 148 w 148"/>
                <a:gd name="T59" fmla="*/ 101 h 103"/>
                <a:gd name="T60" fmla="*/ 147 w 148"/>
                <a:gd name="T61" fmla="*/ 99 h 103"/>
                <a:gd name="T62" fmla="*/ 143 w 148"/>
                <a:gd name="T63" fmla="*/ 94 h 103"/>
                <a:gd name="T64" fmla="*/ 140 w 148"/>
                <a:gd name="T65" fmla="*/ 90 h 103"/>
                <a:gd name="T66" fmla="*/ 133 w 148"/>
                <a:gd name="T67" fmla="*/ 81 h 103"/>
                <a:gd name="T68" fmla="*/ 125 w 148"/>
                <a:gd name="T69" fmla="*/ 74 h 103"/>
                <a:gd name="T70" fmla="*/ 125 w 148"/>
                <a:gd name="T71" fmla="*/ 74 h 103"/>
                <a:gd name="T72" fmla="*/ 118 w 148"/>
                <a:gd name="T73" fmla="*/ 67 h 103"/>
                <a:gd name="T74" fmla="*/ 111 w 148"/>
                <a:gd name="T75" fmla="*/ 61 h 103"/>
                <a:gd name="T76" fmla="*/ 106 w 148"/>
                <a:gd name="T77" fmla="*/ 57 h 103"/>
                <a:gd name="T78" fmla="*/ 106 w 148"/>
                <a:gd name="T79" fmla="*/ 57 h 103"/>
                <a:gd name="T80" fmla="*/ 103 w 148"/>
                <a:gd name="T81" fmla="*/ 55 h 103"/>
                <a:gd name="T82" fmla="*/ 95 w 148"/>
                <a:gd name="T83" fmla="*/ 49 h 103"/>
                <a:gd name="T84" fmla="*/ 87 w 148"/>
                <a:gd name="T85" fmla="*/ 44 h 103"/>
                <a:gd name="T86" fmla="*/ 87 w 148"/>
                <a:gd name="T87" fmla="*/ 43 h 103"/>
                <a:gd name="T88" fmla="*/ 80 w 148"/>
                <a:gd name="T89" fmla="*/ 38 h 103"/>
                <a:gd name="T90" fmla="*/ 72 w 148"/>
                <a:gd name="T91" fmla="*/ 34 h 103"/>
                <a:gd name="T92" fmla="*/ 67 w 148"/>
                <a:gd name="T93" fmla="*/ 31 h 103"/>
                <a:gd name="T94" fmla="*/ 64 w 148"/>
                <a:gd name="T95" fmla="*/ 29 h 103"/>
                <a:gd name="T96" fmla="*/ 56 w 148"/>
                <a:gd name="T97" fmla="*/ 25 h 103"/>
                <a:gd name="T98" fmla="*/ 48 w 148"/>
                <a:gd name="T99" fmla="*/ 21 h 103"/>
                <a:gd name="T100" fmla="*/ 47 w 148"/>
                <a:gd name="T101" fmla="*/ 20 h 103"/>
                <a:gd name="T102" fmla="*/ 40 w 148"/>
                <a:gd name="T103" fmla="*/ 17 h 103"/>
                <a:gd name="T104" fmla="*/ 40 w 148"/>
                <a:gd name="T105" fmla="*/ 17 h 103"/>
                <a:gd name="T106" fmla="*/ 31 w 148"/>
                <a:gd name="T107" fmla="*/ 13 h 103"/>
                <a:gd name="T108" fmla="*/ 27 w 148"/>
                <a:gd name="T109" fmla="*/ 11 h 103"/>
                <a:gd name="T110" fmla="*/ 23 w 148"/>
                <a:gd name="T111" fmla="*/ 9 h 103"/>
                <a:gd name="T112" fmla="*/ 15 w 148"/>
                <a:gd name="T113" fmla="*/ 6 h 103"/>
                <a:gd name="T114" fmla="*/ 7 w 148"/>
                <a:gd name="T115" fmla="*/ 2 h 103"/>
                <a:gd name="T116" fmla="*/ 6 w 148"/>
                <a:gd name="T117" fmla="*/ 2 h 103"/>
                <a:gd name="T118" fmla="*/ 2 w 148"/>
                <a:gd name="T119" fmla="*/ 0 h 103"/>
                <a:gd name="T120" fmla="*/ 0 w 148"/>
                <a:gd name="T121" fmla="*/ 16 h 103"/>
                <a:gd name="T122" fmla="*/ 3 w 148"/>
                <a:gd name="T123" fmla="*/ 17 h 103"/>
                <a:gd name="T124" fmla="*/ 3 w 148"/>
                <a:gd name="T12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 h="103">
                  <a:moveTo>
                    <a:pt x="3" y="18"/>
                  </a:moveTo>
                  <a:cubicBezTo>
                    <a:pt x="6" y="19"/>
                    <a:pt x="9" y="20"/>
                    <a:pt x="11" y="21"/>
                  </a:cubicBezTo>
                  <a:cubicBezTo>
                    <a:pt x="14" y="22"/>
                    <a:pt x="17" y="23"/>
                    <a:pt x="20" y="25"/>
                  </a:cubicBezTo>
                  <a:cubicBezTo>
                    <a:pt x="21" y="25"/>
                    <a:pt x="22" y="26"/>
                    <a:pt x="23" y="26"/>
                  </a:cubicBezTo>
                  <a:cubicBezTo>
                    <a:pt x="25" y="27"/>
                    <a:pt x="26" y="28"/>
                    <a:pt x="28" y="28"/>
                  </a:cubicBezTo>
                  <a:cubicBezTo>
                    <a:pt x="30" y="29"/>
                    <a:pt x="32" y="30"/>
                    <a:pt x="34" y="31"/>
                  </a:cubicBezTo>
                  <a:cubicBezTo>
                    <a:pt x="34" y="32"/>
                    <a:pt x="35" y="32"/>
                    <a:pt x="36" y="32"/>
                  </a:cubicBezTo>
                  <a:cubicBezTo>
                    <a:pt x="38" y="34"/>
                    <a:pt x="41" y="35"/>
                    <a:pt x="43" y="36"/>
                  </a:cubicBezTo>
                  <a:cubicBezTo>
                    <a:pt x="44" y="36"/>
                    <a:pt x="44" y="36"/>
                    <a:pt x="44" y="36"/>
                  </a:cubicBezTo>
                  <a:cubicBezTo>
                    <a:pt x="47" y="38"/>
                    <a:pt x="49" y="39"/>
                    <a:pt x="52" y="41"/>
                  </a:cubicBezTo>
                  <a:cubicBezTo>
                    <a:pt x="55" y="42"/>
                    <a:pt x="57" y="44"/>
                    <a:pt x="60" y="45"/>
                  </a:cubicBezTo>
                  <a:cubicBezTo>
                    <a:pt x="61" y="46"/>
                    <a:pt x="62" y="47"/>
                    <a:pt x="63" y="47"/>
                  </a:cubicBezTo>
                  <a:cubicBezTo>
                    <a:pt x="65" y="48"/>
                    <a:pt x="66" y="49"/>
                    <a:pt x="68" y="50"/>
                  </a:cubicBezTo>
                  <a:cubicBezTo>
                    <a:pt x="70" y="52"/>
                    <a:pt x="73" y="53"/>
                    <a:pt x="76" y="55"/>
                  </a:cubicBezTo>
                  <a:cubicBezTo>
                    <a:pt x="78" y="57"/>
                    <a:pt x="81" y="58"/>
                    <a:pt x="83" y="60"/>
                  </a:cubicBezTo>
                  <a:cubicBezTo>
                    <a:pt x="83" y="60"/>
                    <a:pt x="83" y="60"/>
                    <a:pt x="83" y="60"/>
                  </a:cubicBezTo>
                  <a:cubicBezTo>
                    <a:pt x="86" y="62"/>
                    <a:pt x="89" y="64"/>
                    <a:pt x="91" y="66"/>
                  </a:cubicBezTo>
                  <a:cubicBezTo>
                    <a:pt x="93" y="67"/>
                    <a:pt x="95" y="68"/>
                    <a:pt x="96" y="70"/>
                  </a:cubicBezTo>
                  <a:cubicBezTo>
                    <a:pt x="97" y="70"/>
                    <a:pt x="98" y="71"/>
                    <a:pt x="99" y="72"/>
                  </a:cubicBezTo>
                  <a:cubicBezTo>
                    <a:pt x="100" y="73"/>
                    <a:pt x="101" y="74"/>
                    <a:pt x="102" y="75"/>
                  </a:cubicBezTo>
                  <a:cubicBezTo>
                    <a:pt x="104" y="76"/>
                    <a:pt x="105" y="77"/>
                    <a:pt x="106" y="78"/>
                  </a:cubicBezTo>
                  <a:cubicBezTo>
                    <a:pt x="109" y="80"/>
                    <a:pt x="111" y="83"/>
                    <a:pt x="114" y="85"/>
                  </a:cubicBezTo>
                  <a:cubicBezTo>
                    <a:pt x="116" y="87"/>
                    <a:pt x="119" y="90"/>
                    <a:pt x="121" y="92"/>
                  </a:cubicBezTo>
                  <a:cubicBezTo>
                    <a:pt x="121" y="92"/>
                    <a:pt x="121" y="92"/>
                    <a:pt x="121" y="93"/>
                  </a:cubicBezTo>
                  <a:cubicBezTo>
                    <a:pt x="123" y="95"/>
                    <a:pt x="126" y="98"/>
                    <a:pt x="128" y="101"/>
                  </a:cubicBezTo>
                  <a:cubicBezTo>
                    <a:pt x="129" y="102"/>
                    <a:pt x="129" y="102"/>
                    <a:pt x="129" y="103"/>
                  </a:cubicBezTo>
                  <a:cubicBezTo>
                    <a:pt x="132" y="102"/>
                    <a:pt x="134" y="102"/>
                    <a:pt x="137" y="102"/>
                  </a:cubicBezTo>
                  <a:cubicBezTo>
                    <a:pt x="138" y="102"/>
                    <a:pt x="140" y="102"/>
                    <a:pt x="141" y="102"/>
                  </a:cubicBezTo>
                  <a:cubicBezTo>
                    <a:pt x="143" y="101"/>
                    <a:pt x="145" y="101"/>
                    <a:pt x="146" y="101"/>
                  </a:cubicBezTo>
                  <a:cubicBezTo>
                    <a:pt x="147" y="101"/>
                    <a:pt x="147" y="101"/>
                    <a:pt x="148" y="101"/>
                  </a:cubicBezTo>
                  <a:cubicBezTo>
                    <a:pt x="148" y="100"/>
                    <a:pt x="147" y="99"/>
                    <a:pt x="147" y="99"/>
                  </a:cubicBezTo>
                  <a:cubicBezTo>
                    <a:pt x="145" y="97"/>
                    <a:pt x="144" y="95"/>
                    <a:pt x="143" y="94"/>
                  </a:cubicBezTo>
                  <a:cubicBezTo>
                    <a:pt x="142" y="92"/>
                    <a:pt x="141" y="91"/>
                    <a:pt x="140" y="90"/>
                  </a:cubicBezTo>
                  <a:cubicBezTo>
                    <a:pt x="138" y="87"/>
                    <a:pt x="135" y="84"/>
                    <a:pt x="133" y="81"/>
                  </a:cubicBezTo>
                  <a:cubicBezTo>
                    <a:pt x="130" y="79"/>
                    <a:pt x="128" y="76"/>
                    <a:pt x="125" y="74"/>
                  </a:cubicBezTo>
                  <a:cubicBezTo>
                    <a:pt x="125" y="74"/>
                    <a:pt x="125" y="74"/>
                    <a:pt x="125" y="74"/>
                  </a:cubicBezTo>
                  <a:cubicBezTo>
                    <a:pt x="123" y="71"/>
                    <a:pt x="120" y="69"/>
                    <a:pt x="118" y="67"/>
                  </a:cubicBezTo>
                  <a:cubicBezTo>
                    <a:pt x="116" y="65"/>
                    <a:pt x="113" y="63"/>
                    <a:pt x="111" y="61"/>
                  </a:cubicBezTo>
                  <a:cubicBezTo>
                    <a:pt x="109" y="59"/>
                    <a:pt x="108" y="58"/>
                    <a:pt x="106" y="57"/>
                  </a:cubicBezTo>
                  <a:cubicBezTo>
                    <a:pt x="106" y="57"/>
                    <a:pt x="106" y="57"/>
                    <a:pt x="106" y="57"/>
                  </a:cubicBezTo>
                  <a:cubicBezTo>
                    <a:pt x="105" y="56"/>
                    <a:pt x="104" y="55"/>
                    <a:pt x="103" y="55"/>
                  </a:cubicBezTo>
                  <a:cubicBezTo>
                    <a:pt x="100" y="53"/>
                    <a:pt x="98" y="51"/>
                    <a:pt x="95" y="49"/>
                  </a:cubicBezTo>
                  <a:cubicBezTo>
                    <a:pt x="93" y="47"/>
                    <a:pt x="90" y="45"/>
                    <a:pt x="87" y="44"/>
                  </a:cubicBezTo>
                  <a:cubicBezTo>
                    <a:pt x="87" y="43"/>
                    <a:pt x="87" y="43"/>
                    <a:pt x="87" y="43"/>
                  </a:cubicBezTo>
                  <a:cubicBezTo>
                    <a:pt x="85" y="42"/>
                    <a:pt x="82" y="40"/>
                    <a:pt x="80" y="38"/>
                  </a:cubicBezTo>
                  <a:cubicBezTo>
                    <a:pt x="77" y="37"/>
                    <a:pt x="74" y="35"/>
                    <a:pt x="72" y="34"/>
                  </a:cubicBezTo>
                  <a:cubicBezTo>
                    <a:pt x="70" y="33"/>
                    <a:pt x="69" y="32"/>
                    <a:pt x="67" y="31"/>
                  </a:cubicBezTo>
                  <a:cubicBezTo>
                    <a:pt x="66" y="30"/>
                    <a:pt x="65" y="30"/>
                    <a:pt x="64" y="29"/>
                  </a:cubicBezTo>
                  <a:cubicBezTo>
                    <a:pt x="61" y="28"/>
                    <a:pt x="58" y="26"/>
                    <a:pt x="56" y="25"/>
                  </a:cubicBezTo>
                  <a:cubicBezTo>
                    <a:pt x="53" y="23"/>
                    <a:pt x="50" y="22"/>
                    <a:pt x="48" y="21"/>
                  </a:cubicBezTo>
                  <a:cubicBezTo>
                    <a:pt x="48" y="21"/>
                    <a:pt x="47" y="20"/>
                    <a:pt x="47" y="20"/>
                  </a:cubicBezTo>
                  <a:cubicBezTo>
                    <a:pt x="45" y="19"/>
                    <a:pt x="43" y="18"/>
                    <a:pt x="40" y="17"/>
                  </a:cubicBezTo>
                  <a:cubicBezTo>
                    <a:pt x="40" y="17"/>
                    <a:pt x="40" y="17"/>
                    <a:pt x="40" y="17"/>
                  </a:cubicBezTo>
                  <a:cubicBezTo>
                    <a:pt x="37" y="15"/>
                    <a:pt x="34" y="14"/>
                    <a:pt x="31" y="13"/>
                  </a:cubicBezTo>
                  <a:cubicBezTo>
                    <a:pt x="30" y="12"/>
                    <a:pt x="28" y="11"/>
                    <a:pt x="27" y="11"/>
                  </a:cubicBezTo>
                  <a:cubicBezTo>
                    <a:pt x="26" y="10"/>
                    <a:pt x="24" y="10"/>
                    <a:pt x="23" y="9"/>
                  </a:cubicBezTo>
                  <a:cubicBezTo>
                    <a:pt x="21" y="8"/>
                    <a:pt x="18" y="7"/>
                    <a:pt x="15" y="6"/>
                  </a:cubicBezTo>
                  <a:cubicBezTo>
                    <a:pt x="12" y="4"/>
                    <a:pt x="10" y="3"/>
                    <a:pt x="7" y="2"/>
                  </a:cubicBezTo>
                  <a:cubicBezTo>
                    <a:pt x="7" y="2"/>
                    <a:pt x="6" y="2"/>
                    <a:pt x="6" y="2"/>
                  </a:cubicBezTo>
                  <a:cubicBezTo>
                    <a:pt x="5" y="1"/>
                    <a:pt x="4" y="1"/>
                    <a:pt x="2" y="0"/>
                  </a:cubicBezTo>
                  <a:cubicBezTo>
                    <a:pt x="2" y="6"/>
                    <a:pt x="1" y="11"/>
                    <a:pt x="0" y="16"/>
                  </a:cubicBezTo>
                  <a:cubicBezTo>
                    <a:pt x="1" y="17"/>
                    <a:pt x="2" y="17"/>
                    <a:pt x="3" y="17"/>
                  </a:cubicBezTo>
                  <a:cubicBezTo>
                    <a:pt x="3" y="17"/>
                    <a:pt x="3" y="17"/>
                    <a:pt x="3"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6872288" y="5983288"/>
              <a:ext cx="258763" cy="508000"/>
            </a:xfrm>
            <a:custGeom>
              <a:avLst/>
              <a:gdLst>
                <a:gd name="T0" fmla="*/ 93 w 102"/>
                <a:gd name="T1" fmla="*/ 161 h 200"/>
                <a:gd name="T2" fmla="*/ 89 w 102"/>
                <a:gd name="T3" fmla="*/ 146 h 200"/>
                <a:gd name="T4" fmla="*/ 87 w 102"/>
                <a:gd name="T5" fmla="*/ 138 h 200"/>
                <a:gd name="T6" fmla="*/ 84 w 102"/>
                <a:gd name="T7" fmla="*/ 131 h 200"/>
                <a:gd name="T8" fmla="*/ 84 w 102"/>
                <a:gd name="T9" fmla="*/ 129 h 200"/>
                <a:gd name="T10" fmla="*/ 71 w 102"/>
                <a:gd name="T11" fmla="*/ 93 h 200"/>
                <a:gd name="T12" fmla="*/ 71 w 102"/>
                <a:gd name="T13" fmla="*/ 93 h 200"/>
                <a:gd name="T14" fmla="*/ 56 w 102"/>
                <a:gd name="T15" fmla="*/ 59 h 200"/>
                <a:gd name="T16" fmla="*/ 41 w 102"/>
                <a:gd name="T17" fmla="*/ 28 h 200"/>
                <a:gd name="T18" fmla="*/ 41 w 102"/>
                <a:gd name="T19" fmla="*/ 27 h 200"/>
                <a:gd name="T20" fmla="*/ 30 w 102"/>
                <a:gd name="T21" fmla="*/ 7 h 200"/>
                <a:gd name="T22" fmla="*/ 26 w 102"/>
                <a:gd name="T23" fmla="*/ 0 h 200"/>
                <a:gd name="T24" fmla="*/ 25 w 102"/>
                <a:gd name="T25" fmla="*/ 0 h 200"/>
                <a:gd name="T26" fmla="*/ 0 w 102"/>
                <a:gd name="T27" fmla="*/ 15 h 200"/>
                <a:gd name="T28" fmla="*/ 4 w 102"/>
                <a:gd name="T29" fmla="*/ 22 h 200"/>
                <a:gd name="T30" fmla="*/ 15 w 102"/>
                <a:gd name="T31" fmla="*/ 42 h 200"/>
                <a:gd name="T32" fmla="*/ 15 w 102"/>
                <a:gd name="T33" fmla="*/ 42 h 200"/>
                <a:gd name="T34" fmla="*/ 30 w 102"/>
                <a:gd name="T35" fmla="*/ 74 h 200"/>
                <a:gd name="T36" fmla="*/ 43 w 102"/>
                <a:gd name="T37" fmla="*/ 104 h 200"/>
                <a:gd name="T38" fmla="*/ 44 w 102"/>
                <a:gd name="T39" fmla="*/ 109 h 200"/>
                <a:gd name="T40" fmla="*/ 55 w 102"/>
                <a:gd name="T41" fmla="*/ 139 h 200"/>
                <a:gd name="T42" fmla="*/ 57 w 102"/>
                <a:gd name="T43" fmla="*/ 147 h 200"/>
                <a:gd name="T44" fmla="*/ 58 w 102"/>
                <a:gd name="T45" fmla="*/ 148 h 200"/>
                <a:gd name="T46" fmla="*/ 60 w 102"/>
                <a:gd name="T47" fmla="*/ 155 h 200"/>
                <a:gd name="T48" fmla="*/ 64 w 102"/>
                <a:gd name="T49" fmla="*/ 170 h 200"/>
                <a:gd name="T50" fmla="*/ 70 w 102"/>
                <a:gd name="T51" fmla="*/ 191 h 200"/>
                <a:gd name="T52" fmla="*/ 73 w 102"/>
                <a:gd name="T53" fmla="*/ 200 h 200"/>
                <a:gd name="T54" fmla="*/ 92 w 102"/>
                <a:gd name="T55" fmla="*/ 195 h 200"/>
                <a:gd name="T56" fmla="*/ 102 w 102"/>
                <a:gd name="T57" fmla="*/ 192 h 200"/>
                <a:gd name="T58" fmla="*/ 97 w 102"/>
                <a:gd name="T59" fmla="*/ 173 h 200"/>
                <a:gd name="T60" fmla="*/ 93 w 102"/>
                <a:gd name="T61" fmla="*/ 16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200">
                  <a:moveTo>
                    <a:pt x="93" y="161"/>
                  </a:moveTo>
                  <a:cubicBezTo>
                    <a:pt x="92" y="157"/>
                    <a:pt x="91" y="152"/>
                    <a:pt x="89" y="146"/>
                  </a:cubicBezTo>
                  <a:cubicBezTo>
                    <a:pt x="88" y="144"/>
                    <a:pt x="88" y="141"/>
                    <a:pt x="87" y="138"/>
                  </a:cubicBezTo>
                  <a:cubicBezTo>
                    <a:pt x="86" y="136"/>
                    <a:pt x="85" y="133"/>
                    <a:pt x="84" y="131"/>
                  </a:cubicBezTo>
                  <a:cubicBezTo>
                    <a:pt x="84" y="130"/>
                    <a:pt x="84" y="130"/>
                    <a:pt x="84" y="129"/>
                  </a:cubicBezTo>
                  <a:cubicBezTo>
                    <a:pt x="80" y="118"/>
                    <a:pt x="76" y="105"/>
                    <a:pt x="71" y="93"/>
                  </a:cubicBezTo>
                  <a:cubicBezTo>
                    <a:pt x="71" y="93"/>
                    <a:pt x="71" y="93"/>
                    <a:pt x="71" y="93"/>
                  </a:cubicBezTo>
                  <a:cubicBezTo>
                    <a:pt x="66" y="81"/>
                    <a:pt x="61" y="69"/>
                    <a:pt x="56" y="59"/>
                  </a:cubicBezTo>
                  <a:cubicBezTo>
                    <a:pt x="51" y="47"/>
                    <a:pt x="46" y="37"/>
                    <a:pt x="41" y="28"/>
                  </a:cubicBezTo>
                  <a:cubicBezTo>
                    <a:pt x="41" y="28"/>
                    <a:pt x="41" y="28"/>
                    <a:pt x="41" y="27"/>
                  </a:cubicBezTo>
                  <a:cubicBezTo>
                    <a:pt x="37" y="19"/>
                    <a:pt x="33" y="12"/>
                    <a:pt x="30" y="7"/>
                  </a:cubicBezTo>
                  <a:cubicBezTo>
                    <a:pt x="27" y="2"/>
                    <a:pt x="26" y="0"/>
                    <a:pt x="26" y="0"/>
                  </a:cubicBezTo>
                  <a:cubicBezTo>
                    <a:pt x="25" y="0"/>
                    <a:pt x="25" y="0"/>
                    <a:pt x="25" y="0"/>
                  </a:cubicBezTo>
                  <a:cubicBezTo>
                    <a:pt x="0" y="15"/>
                    <a:pt x="0" y="15"/>
                    <a:pt x="0" y="15"/>
                  </a:cubicBezTo>
                  <a:cubicBezTo>
                    <a:pt x="0" y="15"/>
                    <a:pt x="1" y="17"/>
                    <a:pt x="4" y="22"/>
                  </a:cubicBezTo>
                  <a:cubicBezTo>
                    <a:pt x="7" y="27"/>
                    <a:pt x="10" y="34"/>
                    <a:pt x="15" y="42"/>
                  </a:cubicBezTo>
                  <a:cubicBezTo>
                    <a:pt x="15" y="42"/>
                    <a:pt x="15" y="42"/>
                    <a:pt x="15" y="42"/>
                  </a:cubicBezTo>
                  <a:cubicBezTo>
                    <a:pt x="19" y="51"/>
                    <a:pt x="25" y="62"/>
                    <a:pt x="30" y="74"/>
                  </a:cubicBezTo>
                  <a:cubicBezTo>
                    <a:pt x="34" y="84"/>
                    <a:pt x="39" y="94"/>
                    <a:pt x="43" y="104"/>
                  </a:cubicBezTo>
                  <a:cubicBezTo>
                    <a:pt x="43" y="106"/>
                    <a:pt x="44" y="107"/>
                    <a:pt x="44" y="109"/>
                  </a:cubicBezTo>
                  <a:cubicBezTo>
                    <a:pt x="48" y="119"/>
                    <a:pt x="52" y="129"/>
                    <a:pt x="55" y="139"/>
                  </a:cubicBezTo>
                  <a:cubicBezTo>
                    <a:pt x="56" y="142"/>
                    <a:pt x="56" y="144"/>
                    <a:pt x="57" y="147"/>
                  </a:cubicBezTo>
                  <a:cubicBezTo>
                    <a:pt x="57" y="147"/>
                    <a:pt x="58" y="148"/>
                    <a:pt x="58" y="148"/>
                  </a:cubicBezTo>
                  <a:cubicBezTo>
                    <a:pt x="58" y="150"/>
                    <a:pt x="59" y="153"/>
                    <a:pt x="60" y="155"/>
                  </a:cubicBezTo>
                  <a:cubicBezTo>
                    <a:pt x="61" y="160"/>
                    <a:pt x="63" y="165"/>
                    <a:pt x="64" y="170"/>
                  </a:cubicBezTo>
                  <a:cubicBezTo>
                    <a:pt x="66" y="179"/>
                    <a:pt x="69" y="186"/>
                    <a:pt x="70" y="191"/>
                  </a:cubicBezTo>
                  <a:cubicBezTo>
                    <a:pt x="72" y="197"/>
                    <a:pt x="73" y="200"/>
                    <a:pt x="73" y="200"/>
                  </a:cubicBezTo>
                  <a:cubicBezTo>
                    <a:pt x="92" y="195"/>
                    <a:pt x="92" y="195"/>
                    <a:pt x="92" y="195"/>
                  </a:cubicBezTo>
                  <a:cubicBezTo>
                    <a:pt x="102" y="192"/>
                    <a:pt x="102" y="192"/>
                    <a:pt x="102" y="192"/>
                  </a:cubicBezTo>
                  <a:cubicBezTo>
                    <a:pt x="102" y="192"/>
                    <a:pt x="100" y="185"/>
                    <a:pt x="97" y="173"/>
                  </a:cubicBezTo>
                  <a:cubicBezTo>
                    <a:pt x="96" y="170"/>
                    <a:pt x="95" y="166"/>
                    <a:pt x="93" y="16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6129338" y="5287963"/>
              <a:ext cx="469900" cy="344488"/>
            </a:xfrm>
            <a:custGeom>
              <a:avLst/>
              <a:gdLst>
                <a:gd name="T0" fmla="*/ 176 w 185"/>
                <a:gd name="T1" fmla="*/ 107 h 136"/>
                <a:gd name="T2" fmla="*/ 160 w 185"/>
                <a:gd name="T3" fmla="*/ 94 h 136"/>
                <a:gd name="T4" fmla="*/ 157 w 185"/>
                <a:gd name="T5" fmla="*/ 91 h 136"/>
                <a:gd name="T6" fmla="*/ 138 w 185"/>
                <a:gd name="T7" fmla="*/ 77 h 136"/>
                <a:gd name="T8" fmla="*/ 119 w 185"/>
                <a:gd name="T9" fmla="*/ 63 h 136"/>
                <a:gd name="T10" fmla="*/ 102 w 185"/>
                <a:gd name="T11" fmla="*/ 52 h 136"/>
                <a:gd name="T12" fmla="*/ 99 w 185"/>
                <a:gd name="T13" fmla="*/ 50 h 136"/>
                <a:gd name="T14" fmla="*/ 79 w 185"/>
                <a:gd name="T15" fmla="*/ 37 h 136"/>
                <a:gd name="T16" fmla="*/ 60 w 185"/>
                <a:gd name="T17" fmla="*/ 25 h 136"/>
                <a:gd name="T18" fmla="*/ 41 w 185"/>
                <a:gd name="T19" fmla="*/ 15 h 136"/>
                <a:gd name="T20" fmla="*/ 40 w 185"/>
                <a:gd name="T21" fmla="*/ 14 h 136"/>
                <a:gd name="T22" fmla="*/ 21 w 185"/>
                <a:gd name="T23" fmla="*/ 4 h 136"/>
                <a:gd name="T24" fmla="*/ 20 w 185"/>
                <a:gd name="T25" fmla="*/ 3 h 136"/>
                <a:gd name="T26" fmla="*/ 13 w 185"/>
                <a:gd name="T27" fmla="*/ 0 h 136"/>
                <a:gd name="T28" fmla="*/ 0 w 185"/>
                <a:gd name="T29" fmla="*/ 25 h 136"/>
                <a:gd name="T30" fmla="*/ 8 w 185"/>
                <a:gd name="T31" fmla="*/ 29 h 136"/>
                <a:gd name="T32" fmla="*/ 13 w 185"/>
                <a:gd name="T33" fmla="*/ 31 h 136"/>
                <a:gd name="T34" fmla="*/ 28 w 185"/>
                <a:gd name="T35" fmla="*/ 40 h 136"/>
                <a:gd name="T36" fmla="*/ 33 w 185"/>
                <a:gd name="T37" fmla="*/ 43 h 136"/>
                <a:gd name="T38" fmla="*/ 53 w 185"/>
                <a:gd name="T39" fmla="*/ 54 h 136"/>
                <a:gd name="T40" fmla="*/ 72 w 185"/>
                <a:gd name="T41" fmla="*/ 66 h 136"/>
                <a:gd name="T42" fmla="*/ 87 w 185"/>
                <a:gd name="T43" fmla="*/ 76 h 136"/>
                <a:gd name="T44" fmla="*/ 92 w 185"/>
                <a:gd name="T45" fmla="*/ 79 h 136"/>
                <a:gd name="T46" fmla="*/ 112 w 185"/>
                <a:gd name="T47" fmla="*/ 93 h 136"/>
                <a:gd name="T48" fmla="*/ 131 w 185"/>
                <a:gd name="T49" fmla="*/ 107 h 136"/>
                <a:gd name="T50" fmla="*/ 142 w 185"/>
                <a:gd name="T51" fmla="*/ 116 h 136"/>
                <a:gd name="T52" fmla="*/ 150 w 185"/>
                <a:gd name="T53" fmla="*/ 122 h 136"/>
                <a:gd name="T54" fmla="*/ 160 w 185"/>
                <a:gd name="T55" fmla="*/ 131 h 136"/>
                <a:gd name="T56" fmla="*/ 166 w 185"/>
                <a:gd name="T57" fmla="*/ 136 h 136"/>
                <a:gd name="T58" fmla="*/ 170 w 185"/>
                <a:gd name="T59" fmla="*/ 131 h 136"/>
                <a:gd name="T60" fmla="*/ 185 w 185"/>
                <a:gd name="T61" fmla="*/ 114 h 136"/>
                <a:gd name="T62" fmla="*/ 178 w 185"/>
                <a:gd name="T63" fmla="*/ 109 h 136"/>
                <a:gd name="T64" fmla="*/ 176 w 185"/>
                <a:gd name="T65" fmla="*/ 10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36">
                  <a:moveTo>
                    <a:pt x="176" y="107"/>
                  </a:moveTo>
                  <a:cubicBezTo>
                    <a:pt x="172" y="103"/>
                    <a:pt x="167" y="99"/>
                    <a:pt x="160" y="94"/>
                  </a:cubicBezTo>
                  <a:cubicBezTo>
                    <a:pt x="159" y="93"/>
                    <a:pt x="158" y="92"/>
                    <a:pt x="157" y="91"/>
                  </a:cubicBezTo>
                  <a:cubicBezTo>
                    <a:pt x="151" y="87"/>
                    <a:pt x="145" y="82"/>
                    <a:pt x="138" y="77"/>
                  </a:cubicBezTo>
                  <a:cubicBezTo>
                    <a:pt x="132" y="72"/>
                    <a:pt x="125" y="67"/>
                    <a:pt x="119" y="63"/>
                  </a:cubicBezTo>
                  <a:cubicBezTo>
                    <a:pt x="113" y="59"/>
                    <a:pt x="108" y="55"/>
                    <a:pt x="102" y="52"/>
                  </a:cubicBezTo>
                  <a:cubicBezTo>
                    <a:pt x="101" y="51"/>
                    <a:pt x="100" y="50"/>
                    <a:pt x="99" y="50"/>
                  </a:cubicBezTo>
                  <a:cubicBezTo>
                    <a:pt x="92" y="45"/>
                    <a:pt x="86" y="41"/>
                    <a:pt x="79" y="37"/>
                  </a:cubicBezTo>
                  <a:cubicBezTo>
                    <a:pt x="73" y="33"/>
                    <a:pt x="66" y="29"/>
                    <a:pt x="60" y="25"/>
                  </a:cubicBezTo>
                  <a:cubicBezTo>
                    <a:pt x="53" y="21"/>
                    <a:pt x="47" y="18"/>
                    <a:pt x="41" y="15"/>
                  </a:cubicBezTo>
                  <a:cubicBezTo>
                    <a:pt x="41" y="15"/>
                    <a:pt x="40" y="14"/>
                    <a:pt x="40" y="14"/>
                  </a:cubicBezTo>
                  <a:cubicBezTo>
                    <a:pt x="32" y="10"/>
                    <a:pt x="25" y="6"/>
                    <a:pt x="21" y="4"/>
                  </a:cubicBezTo>
                  <a:cubicBezTo>
                    <a:pt x="20" y="4"/>
                    <a:pt x="20" y="3"/>
                    <a:pt x="20" y="3"/>
                  </a:cubicBezTo>
                  <a:cubicBezTo>
                    <a:pt x="15" y="1"/>
                    <a:pt x="13" y="0"/>
                    <a:pt x="13" y="0"/>
                  </a:cubicBezTo>
                  <a:cubicBezTo>
                    <a:pt x="0" y="25"/>
                    <a:pt x="0" y="25"/>
                    <a:pt x="0" y="25"/>
                  </a:cubicBezTo>
                  <a:cubicBezTo>
                    <a:pt x="0" y="25"/>
                    <a:pt x="3" y="26"/>
                    <a:pt x="8" y="29"/>
                  </a:cubicBezTo>
                  <a:cubicBezTo>
                    <a:pt x="9" y="29"/>
                    <a:pt x="11" y="30"/>
                    <a:pt x="13" y="31"/>
                  </a:cubicBezTo>
                  <a:cubicBezTo>
                    <a:pt x="17" y="34"/>
                    <a:pt x="22" y="36"/>
                    <a:pt x="28" y="40"/>
                  </a:cubicBezTo>
                  <a:cubicBezTo>
                    <a:pt x="29" y="41"/>
                    <a:pt x="31" y="42"/>
                    <a:pt x="33" y="43"/>
                  </a:cubicBezTo>
                  <a:cubicBezTo>
                    <a:pt x="39" y="46"/>
                    <a:pt x="46" y="50"/>
                    <a:pt x="53" y="54"/>
                  </a:cubicBezTo>
                  <a:cubicBezTo>
                    <a:pt x="59" y="58"/>
                    <a:pt x="66" y="62"/>
                    <a:pt x="72" y="66"/>
                  </a:cubicBezTo>
                  <a:cubicBezTo>
                    <a:pt x="77" y="69"/>
                    <a:pt x="82" y="72"/>
                    <a:pt x="87" y="76"/>
                  </a:cubicBezTo>
                  <a:cubicBezTo>
                    <a:pt x="88" y="77"/>
                    <a:pt x="90" y="78"/>
                    <a:pt x="92" y="79"/>
                  </a:cubicBezTo>
                  <a:cubicBezTo>
                    <a:pt x="99" y="84"/>
                    <a:pt x="105" y="88"/>
                    <a:pt x="112" y="93"/>
                  </a:cubicBezTo>
                  <a:cubicBezTo>
                    <a:pt x="118" y="98"/>
                    <a:pt x="125" y="103"/>
                    <a:pt x="131" y="107"/>
                  </a:cubicBezTo>
                  <a:cubicBezTo>
                    <a:pt x="135" y="110"/>
                    <a:pt x="139" y="113"/>
                    <a:pt x="142" y="116"/>
                  </a:cubicBezTo>
                  <a:cubicBezTo>
                    <a:pt x="145" y="118"/>
                    <a:pt x="147" y="120"/>
                    <a:pt x="150" y="122"/>
                  </a:cubicBezTo>
                  <a:cubicBezTo>
                    <a:pt x="154" y="126"/>
                    <a:pt x="157" y="128"/>
                    <a:pt x="160" y="131"/>
                  </a:cubicBezTo>
                  <a:cubicBezTo>
                    <a:pt x="164" y="134"/>
                    <a:pt x="166" y="136"/>
                    <a:pt x="166" y="136"/>
                  </a:cubicBezTo>
                  <a:cubicBezTo>
                    <a:pt x="170" y="131"/>
                    <a:pt x="170" y="131"/>
                    <a:pt x="170" y="131"/>
                  </a:cubicBezTo>
                  <a:cubicBezTo>
                    <a:pt x="185" y="114"/>
                    <a:pt x="185" y="114"/>
                    <a:pt x="185" y="114"/>
                  </a:cubicBezTo>
                  <a:cubicBezTo>
                    <a:pt x="185" y="114"/>
                    <a:pt x="183" y="112"/>
                    <a:pt x="178" y="109"/>
                  </a:cubicBezTo>
                  <a:cubicBezTo>
                    <a:pt x="178" y="108"/>
                    <a:pt x="177" y="107"/>
                    <a:pt x="176" y="10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5167313" y="4927600"/>
              <a:ext cx="515938" cy="220663"/>
            </a:xfrm>
            <a:custGeom>
              <a:avLst/>
              <a:gdLst>
                <a:gd name="T0" fmla="*/ 173 w 203"/>
                <a:gd name="T1" fmla="*/ 51 h 87"/>
                <a:gd name="T2" fmla="*/ 172 w 203"/>
                <a:gd name="T3" fmla="*/ 51 h 87"/>
                <a:gd name="T4" fmla="*/ 151 w 203"/>
                <a:gd name="T5" fmla="*/ 44 h 87"/>
                <a:gd name="T6" fmla="*/ 130 w 203"/>
                <a:gd name="T7" fmla="*/ 37 h 87"/>
                <a:gd name="T8" fmla="*/ 109 w 203"/>
                <a:gd name="T9" fmla="*/ 30 h 87"/>
                <a:gd name="T10" fmla="*/ 106 w 203"/>
                <a:gd name="T11" fmla="*/ 29 h 87"/>
                <a:gd name="T12" fmla="*/ 88 w 203"/>
                <a:gd name="T13" fmla="*/ 24 h 87"/>
                <a:gd name="T14" fmla="*/ 70 w 203"/>
                <a:gd name="T15" fmla="*/ 18 h 87"/>
                <a:gd name="T16" fmla="*/ 67 w 203"/>
                <a:gd name="T17" fmla="*/ 17 h 87"/>
                <a:gd name="T18" fmla="*/ 53 w 203"/>
                <a:gd name="T19" fmla="*/ 13 h 87"/>
                <a:gd name="T20" fmla="*/ 45 w 203"/>
                <a:gd name="T21" fmla="*/ 11 h 87"/>
                <a:gd name="T22" fmla="*/ 38 w 203"/>
                <a:gd name="T23" fmla="*/ 9 h 87"/>
                <a:gd name="T24" fmla="*/ 24 w 203"/>
                <a:gd name="T25" fmla="*/ 5 h 87"/>
                <a:gd name="T26" fmla="*/ 8 w 203"/>
                <a:gd name="T27" fmla="*/ 0 h 87"/>
                <a:gd name="T28" fmla="*/ 0 w 203"/>
                <a:gd name="T29" fmla="*/ 25 h 87"/>
                <a:gd name="T30" fmla="*/ 18 w 203"/>
                <a:gd name="T31" fmla="*/ 30 h 87"/>
                <a:gd name="T32" fmla="*/ 31 w 203"/>
                <a:gd name="T33" fmla="*/ 34 h 87"/>
                <a:gd name="T34" fmla="*/ 39 w 203"/>
                <a:gd name="T35" fmla="*/ 37 h 87"/>
                <a:gd name="T36" fmla="*/ 46 w 203"/>
                <a:gd name="T37" fmla="*/ 38 h 87"/>
                <a:gd name="T38" fmla="*/ 60 w 203"/>
                <a:gd name="T39" fmla="*/ 43 h 87"/>
                <a:gd name="T40" fmla="*/ 62 w 203"/>
                <a:gd name="T41" fmla="*/ 43 h 87"/>
                <a:gd name="T42" fmla="*/ 82 w 203"/>
                <a:gd name="T43" fmla="*/ 50 h 87"/>
                <a:gd name="T44" fmla="*/ 98 w 203"/>
                <a:gd name="T45" fmla="*/ 55 h 87"/>
                <a:gd name="T46" fmla="*/ 103 w 203"/>
                <a:gd name="T47" fmla="*/ 56 h 87"/>
                <a:gd name="T48" fmla="*/ 124 w 203"/>
                <a:gd name="T49" fmla="*/ 63 h 87"/>
                <a:gd name="T50" fmla="*/ 145 w 203"/>
                <a:gd name="T51" fmla="*/ 70 h 87"/>
                <a:gd name="T52" fmla="*/ 164 w 203"/>
                <a:gd name="T53" fmla="*/ 76 h 87"/>
                <a:gd name="T54" fmla="*/ 166 w 203"/>
                <a:gd name="T55" fmla="*/ 77 h 87"/>
                <a:gd name="T56" fmla="*/ 187 w 203"/>
                <a:gd name="T57" fmla="*/ 84 h 87"/>
                <a:gd name="T58" fmla="*/ 194 w 203"/>
                <a:gd name="T59" fmla="*/ 87 h 87"/>
                <a:gd name="T60" fmla="*/ 203 w 203"/>
                <a:gd name="T61" fmla="*/ 61 h 87"/>
                <a:gd name="T62" fmla="*/ 193 w 203"/>
                <a:gd name="T63" fmla="*/ 58 h 87"/>
                <a:gd name="T64" fmla="*/ 173 w 203"/>
                <a:gd name="T65" fmla="*/ 5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87">
                  <a:moveTo>
                    <a:pt x="173" y="51"/>
                  </a:moveTo>
                  <a:cubicBezTo>
                    <a:pt x="172" y="51"/>
                    <a:pt x="172" y="51"/>
                    <a:pt x="172" y="51"/>
                  </a:cubicBezTo>
                  <a:cubicBezTo>
                    <a:pt x="166" y="48"/>
                    <a:pt x="158" y="46"/>
                    <a:pt x="151" y="44"/>
                  </a:cubicBezTo>
                  <a:cubicBezTo>
                    <a:pt x="144" y="41"/>
                    <a:pt x="137" y="39"/>
                    <a:pt x="130" y="37"/>
                  </a:cubicBezTo>
                  <a:cubicBezTo>
                    <a:pt x="123" y="35"/>
                    <a:pt x="116" y="32"/>
                    <a:pt x="109" y="30"/>
                  </a:cubicBezTo>
                  <a:cubicBezTo>
                    <a:pt x="108" y="30"/>
                    <a:pt x="107" y="29"/>
                    <a:pt x="106" y="29"/>
                  </a:cubicBezTo>
                  <a:cubicBezTo>
                    <a:pt x="100" y="27"/>
                    <a:pt x="94" y="25"/>
                    <a:pt x="88" y="24"/>
                  </a:cubicBezTo>
                  <a:cubicBezTo>
                    <a:pt x="82" y="22"/>
                    <a:pt x="76" y="20"/>
                    <a:pt x="70" y="18"/>
                  </a:cubicBezTo>
                  <a:cubicBezTo>
                    <a:pt x="69" y="18"/>
                    <a:pt x="68" y="17"/>
                    <a:pt x="67" y="17"/>
                  </a:cubicBezTo>
                  <a:cubicBezTo>
                    <a:pt x="62" y="16"/>
                    <a:pt x="57" y="14"/>
                    <a:pt x="53" y="13"/>
                  </a:cubicBezTo>
                  <a:cubicBezTo>
                    <a:pt x="50" y="12"/>
                    <a:pt x="48" y="12"/>
                    <a:pt x="45" y="11"/>
                  </a:cubicBezTo>
                  <a:cubicBezTo>
                    <a:pt x="43" y="10"/>
                    <a:pt x="40" y="9"/>
                    <a:pt x="38" y="9"/>
                  </a:cubicBezTo>
                  <a:cubicBezTo>
                    <a:pt x="33" y="7"/>
                    <a:pt x="28" y="6"/>
                    <a:pt x="24" y="5"/>
                  </a:cubicBezTo>
                  <a:cubicBezTo>
                    <a:pt x="14" y="2"/>
                    <a:pt x="8" y="0"/>
                    <a:pt x="8" y="0"/>
                  </a:cubicBezTo>
                  <a:cubicBezTo>
                    <a:pt x="0" y="25"/>
                    <a:pt x="0" y="25"/>
                    <a:pt x="0" y="25"/>
                  </a:cubicBezTo>
                  <a:cubicBezTo>
                    <a:pt x="0" y="25"/>
                    <a:pt x="7" y="27"/>
                    <a:pt x="18" y="30"/>
                  </a:cubicBezTo>
                  <a:cubicBezTo>
                    <a:pt x="22" y="32"/>
                    <a:pt x="26" y="33"/>
                    <a:pt x="31" y="34"/>
                  </a:cubicBezTo>
                  <a:cubicBezTo>
                    <a:pt x="34" y="35"/>
                    <a:pt x="36" y="36"/>
                    <a:pt x="39" y="37"/>
                  </a:cubicBezTo>
                  <a:cubicBezTo>
                    <a:pt x="41" y="37"/>
                    <a:pt x="44" y="38"/>
                    <a:pt x="46" y="38"/>
                  </a:cubicBezTo>
                  <a:cubicBezTo>
                    <a:pt x="50" y="40"/>
                    <a:pt x="55" y="41"/>
                    <a:pt x="60" y="43"/>
                  </a:cubicBezTo>
                  <a:cubicBezTo>
                    <a:pt x="61" y="43"/>
                    <a:pt x="61" y="43"/>
                    <a:pt x="62" y="43"/>
                  </a:cubicBezTo>
                  <a:cubicBezTo>
                    <a:pt x="68" y="45"/>
                    <a:pt x="75" y="47"/>
                    <a:pt x="82" y="50"/>
                  </a:cubicBezTo>
                  <a:cubicBezTo>
                    <a:pt x="87" y="51"/>
                    <a:pt x="92" y="53"/>
                    <a:pt x="98" y="55"/>
                  </a:cubicBezTo>
                  <a:cubicBezTo>
                    <a:pt x="99" y="55"/>
                    <a:pt x="101" y="56"/>
                    <a:pt x="103" y="56"/>
                  </a:cubicBezTo>
                  <a:cubicBezTo>
                    <a:pt x="110" y="58"/>
                    <a:pt x="117" y="61"/>
                    <a:pt x="124" y="63"/>
                  </a:cubicBezTo>
                  <a:cubicBezTo>
                    <a:pt x="131" y="65"/>
                    <a:pt x="138" y="68"/>
                    <a:pt x="145" y="70"/>
                  </a:cubicBezTo>
                  <a:cubicBezTo>
                    <a:pt x="152" y="72"/>
                    <a:pt x="158" y="74"/>
                    <a:pt x="164" y="76"/>
                  </a:cubicBezTo>
                  <a:cubicBezTo>
                    <a:pt x="164" y="77"/>
                    <a:pt x="165" y="77"/>
                    <a:pt x="166" y="77"/>
                  </a:cubicBezTo>
                  <a:cubicBezTo>
                    <a:pt x="174" y="80"/>
                    <a:pt x="182" y="83"/>
                    <a:pt x="187" y="84"/>
                  </a:cubicBezTo>
                  <a:cubicBezTo>
                    <a:pt x="191" y="86"/>
                    <a:pt x="194" y="87"/>
                    <a:pt x="194" y="87"/>
                  </a:cubicBezTo>
                  <a:cubicBezTo>
                    <a:pt x="203" y="61"/>
                    <a:pt x="203" y="61"/>
                    <a:pt x="203" y="61"/>
                  </a:cubicBezTo>
                  <a:cubicBezTo>
                    <a:pt x="203" y="61"/>
                    <a:pt x="199" y="60"/>
                    <a:pt x="193" y="58"/>
                  </a:cubicBezTo>
                  <a:cubicBezTo>
                    <a:pt x="188" y="56"/>
                    <a:pt x="181" y="54"/>
                    <a:pt x="173" y="5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4157663" y="4740275"/>
              <a:ext cx="520700" cy="136525"/>
            </a:xfrm>
            <a:custGeom>
              <a:avLst/>
              <a:gdLst>
                <a:gd name="T0" fmla="*/ 174 w 205"/>
                <a:gd name="T1" fmla="*/ 24 h 54"/>
                <a:gd name="T2" fmla="*/ 164 w 205"/>
                <a:gd name="T3" fmla="*/ 22 h 54"/>
                <a:gd name="T4" fmla="*/ 142 w 205"/>
                <a:gd name="T5" fmla="*/ 19 h 54"/>
                <a:gd name="T6" fmla="*/ 120 w 205"/>
                <a:gd name="T7" fmla="*/ 16 h 54"/>
                <a:gd name="T8" fmla="*/ 104 w 205"/>
                <a:gd name="T9" fmla="*/ 13 h 54"/>
                <a:gd name="T10" fmla="*/ 98 w 205"/>
                <a:gd name="T11" fmla="*/ 12 h 54"/>
                <a:gd name="T12" fmla="*/ 76 w 205"/>
                <a:gd name="T13" fmla="*/ 9 h 54"/>
                <a:gd name="T14" fmla="*/ 54 w 205"/>
                <a:gd name="T15" fmla="*/ 6 h 54"/>
                <a:gd name="T16" fmla="*/ 35 w 205"/>
                <a:gd name="T17" fmla="*/ 4 h 54"/>
                <a:gd name="T18" fmla="*/ 33 w 205"/>
                <a:gd name="T19" fmla="*/ 4 h 54"/>
                <a:gd name="T20" fmla="*/ 10 w 205"/>
                <a:gd name="T21" fmla="*/ 1 h 54"/>
                <a:gd name="T22" fmla="*/ 3 w 205"/>
                <a:gd name="T23" fmla="*/ 0 h 54"/>
                <a:gd name="T24" fmla="*/ 0 w 205"/>
                <a:gd name="T25" fmla="*/ 24 h 54"/>
                <a:gd name="T26" fmla="*/ 5 w 205"/>
                <a:gd name="T27" fmla="*/ 25 h 54"/>
                <a:gd name="T28" fmla="*/ 27 w 205"/>
                <a:gd name="T29" fmla="*/ 28 h 54"/>
                <a:gd name="T30" fmla="*/ 32 w 205"/>
                <a:gd name="T31" fmla="*/ 28 h 54"/>
                <a:gd name="T32" fmla="*/ 49 w 205"/>
                <a:gd name="T33" fmla="*/ 30 h 54"/>
                <a:gd name="T34" fmla="*/ 71 w 205"/>
                <a:gd name="T35" fmla="*/ 33 h 54"/>
                <a:gd name="T36" fmla="*/ 93 w 205"/>
                <a:gd name="T37" fmla="*/ 37 h 54"/>
                <a:gd name="T38" fmla="*/ 101 w 205"/>
                <a:gd name="T39" fmla="*/ 38 h 54"/>
                <a:gd name="T40" fmla="*/ 115 w 205"/>
                <a:gd name="T41" fmla="*/ 40 h 54"/>
                <a:gd name="T42" fmla="*/ 136 w 205"/>
                <a:gd name="T43" fmla="*/ 43 h 54"/>
                <a:gd name="T44" fmla="*/ 158 w 205"/>
                <a:gd name="T45" fmla="*/ 47 h 54"/>
                <a:gd name="T46" fmla="*/ 170 w 205"/>
                <a:gd name="T47" fmla="*/ 49 h 54"/>
                <a:gd name="T48" fmla="*/ 180 w 205"/>
                <a:gd name="T49" fmla="*/ 51 h 54"/>
                <a:gd name="T50" fmla="*/ 201 w 205"/>
                <a:gd name="T51" fmla="*/ 54 h 54"/>
                <a:gd name="T52" fmla="*/ 205 w 205"/>
                <a:gd name="T53" fmla="*/ 29 h 54"/>
                <a:gd name="T54" fmla="*/ 186 w 205"/>
                <a:gd name="T55" fmla="*/ 26 h 54"/>
                <a:gd name="T56" fmla="*/ 174 w 205"/>
                <a:gd name="T57"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54">
                  <a:moveTo>
                    <a:pt x="174" y="24"/>
                  </a:moveTo>
                  <a:cubicBezTo>
                    <a:pt x="171" y="23"/>
                    <a:pt x="167" y="23"/>
                    <a:pt x="164" y="22"/>
                  </a:cubicBezTo>
                  <a:cubicBezTo>
                    <a:pt x="157" y="21"/>
                    <a:pt x="150" y="20"/>
                    <a:pt x="142" y="19"/>
                  </a:cubicBezTo>
                  <a:cubicBezTo>
                    <a:pt x="135" y="18"/>
                    <a:pt x="128" y="17"/>
                    <a:pt x="120" y="16"/>
                  </a:cubicBezTo>
                  <a:cubicBezTo>
                    <a:pt x="115" y="15"/>
                    <a:pt x="110" y="14"/>
                    <a:pt x="104" y="13"/>
                  </a:cubicBezTo>
                  <a:cubicBezTo>
                    <a:pt x="102" y="13"/>
                    <a:pt x="100" y="13"/>
                    <a:pt x="98" y="12"/>
                  </a:cubicBezTo>
                  <a:cubicBezTo>
                    <a:pt x="91" y="11"/>
                    <a:pt x="84" y="10"/>
                    <a:pt x="76" y="9"/>
                  </a:cubicBezTo>
                  <a:cubicBezTo>
                    <a:pt x="69" y="8"/>
                    <a:pt x="61" y="7"/>
                    <a:pt x="54" y="6"/>
                  </a:cubicBezTo>
                  <a:cubicBezTo>
                    <a:pt x="47" y="6"/>
                    <a:pt x="41" y="5"/>
                    <a:pt x="35" y="4"/>
                  </a:cubicBezTo>
                  <a:cubicBezTo>
                    <a:pt x="34" y="4"/>
                    <a:pt x="33" y="4"/>
                    <a:pt x="33" y="4"/>
                  </a:cubicBezTo>
                  <a:cubicBezTo>
                    <a:pt x="23" y="3"/>
                    <a:pt x="16" y="2"/>
                    <a:pt x="10" y="1"/>
                  </a:cubicBezTo>
                  <a:cubicBezTo>
                    <a:pt x="6" y="0"/>
                    <a:pt x="3" y="0"/>
                    <a:pt x="3" y="0"/>
                  </a:cubicBezTo>
                  <a:cubicBezTo>
                    <a:pt x="0" y="24"/>
                    <a:pt x="0" y="24"/>
                    <a:pt x="0" y="24"/>
                  </a:cubicBezTo>
                  <a:cubicBezTo>
                    <a:pt x="0" y="24"/>
                    <a:pt x="2" y="25"/>
                    <a:pt x="5" y="25"/>
                  </a:cubicBezTo>
                  <a:cubicBezTo>
                    <a:pt x="9" y="25"/>
                    <a:pt x="17" y="26"/>
                    <a:pt x="27" y="28"/>
                  </a:cubicBezTo>
                  <a:cubicBezTo>
                    <a:pt x="28" y="28"/>
                    <a:pt x="30" y="28"/>
                    <a:pt x="32" y="28"/>
                  </a:cubicBezTo>
                  <a:cubicBezTo>
                    <a:pt x="37" y="29"/>
                    <a:pt x="43" y="30"/>
                    <a:pt x="49" y="30"/>
                  </a:cubicBezTo>
                  <a:cubicBezTo>
                    <a:pt x="56" y="31"/>
                    <a:pt x="63" y="32"/>
                    <a:pt x="71" y="33"/>
                  </a:cubicBezTo>
                  <a:cubicBezTo>
                    <a:pt x="78" y="34"/>
                    <a:pt x="85" y="35"/>
                    <a:pt x="93" y="37"/>
                  </a:cubicBezTo>
                  <a:cubicBezTo>
                    <a:pt x="95" y="37"/>
                    <a:pt x="98" y="37"/>
                    <a:pt x="101" y="38"/>
                  </a:cubicBezTo>
                  <a:cubicBezTo>
                    <a:pt x="105" y="38"/>
                    <a:pt x="110" y="39"/>
                    <a:pt x="115" y="40"/>
                  </a:cubicBezTo>
                  <a:cubicBezTo>
                    <a:pt x="122" y="41"/>
                    <a:pt x="129" y="42"/>
                    <a:pt x="136" y="43"/>
                  </a:cubicBezTo>
                  <a:cubicBezTo>
                    <a:pt x="144" y="44"/>
                    <a:pt x="151" y="46"/>
                    <a:pt x="158" y="47"/>
                  </a:cubicBezTo>
                  <a:cubicBezTo>
                    <a:pt x="162" y="47"/>
                    <a:pt x="166" y="48"/>
                    <a:pt x="170" y="49"/>
                  </a:cubicBezTo>
                  <a:cubicBezTo>
                    <a:pt x="173" y="49"/>
                    <a:pt x="177" y="50"/>
                    <a:pt x="180" y="51"/>
                  </a:cubicBezTo>
                  <a:cubicBezTo>
                    <a:pt x="193" y="53"/>
                    <a:pt x="201" y="54"/>
                    <a:pt x="201" y="54"/>
                  </a:cubicBezTo>
                  <a:cubicBezTo>
                    <a:pt x="205" y="29"/>
                    <a:pt x="205" y="29"/>
                    <a:pt x="205" y="29"/>
                  </a:cubicBezTo>
                  <a:cubicBezTo>
                    <a:pt x="205" y="29"/>
                    <a:pt x="198" y="28"/>
                    <a:pt x="186" y="26"/>
                  </a:cubicBezTo>
                  <a:cubicBezTo>
                    <a:pt x="182" y="25"/>
                    <a:pt x="178" y="25"/>
                    <a:pt x="174" y="2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3127375" y="4656138"/>
              <a:ext cx="520700" cy="93663"/>
            </a:xfrm>
            <a:custGeom>
              <a:avLst/>
              <a:gdLst>
                <a:gd name="T0" fmla="*/ 277 w 328"/>
                <a:gd name="T1" fmla="*/ 19 h 59"/>
                <a:gd name="T2" fmla="*/ 240 w 328"/>
                <a:gd name="T3" fmla="*/ 16 h 59"/>
                <a:gd name="T4" fmla="*/ 205 w 328"/>
                <a:gd name="T5" fmla="*/ 14 h 59"/>
                <a:gd name="T6" fmla="*/ 170 w 328"/>
                <a:gd name="T7" fmla="*/ 11 h 59"/>
                <a:gd name="T8" fmla="*/ 135 w 328"/>
                <a:gd name="T9" fmla="*/ 9 h 59"/>
                <a:gd name="T10" fmla="*/ 98 w 328"/>
                <a:gd name="T11" fmla="*/ 6 h 59"/>
                <a:gd name="T12" fmla="*/ 63 w 328"/>
                <a:gd name="T13" fmla="*/ 5 h 59"/>
                <a:gd name="T14" fmla="*/ 28 w 328"/>
                <a:gd name="T15" fmla="*/ 1 h 59"/>
                <a:gd name="T16" fmla="*/ 4 w 328"/>
                <a:gd name="T17" fmla="*/ 0 h 59"/>
                <a:gd name="T18" fmla="*/ 0 w 328"/>
                <a:gd name="T19" fmla="*/ 37 h 59"/>
                <a:gd name="T20" fmla="*/ 20 w 328"/>
                <a:gd name="T21" fmla="*/ 38 h 59"/>
                <a:gd name="T22" fmla="*/ 55 w 328"/>
                <a:gd name="T23" fmla="*/ 40 h 59"/>
                <a:gd name="T24" fmla="*/ 90 w 328"/>
                <a:gd name="T25" fmla="*/ 43 h 59"/>
                <a:gd name="T26" fmla="*/ 125 w 328"/>
                <a:gd name="T27" fmla="*/ 45 h 59"/>
                <a:gd name="T28" fmla="*/ 162 w 328"/>
                <a:gd name="T29" fmla="*/ 48 h 59"/>
                <a:gd name="T30" fmla="*/ 197 w 328"/>
                <a:gd name="T31" fmla="*/ 51 h 59"/>
                <a:gd name="T32" fmla="*/ 232 w 328"/>
                <a:gd name="T33" fmla="*/ 53 h 59"/>
                <a:gd name="T34" fmla="*/ 267 w 328"/>
                <a:gd name="T35" fmla="*/ 56 h 59"/>
                <a:gd name="T36" fmla="*/ 304 w 328"/>
                <a:gd name="T37" fmla="*/ 57 h 59"/>
                <a:gd name="T38" fmla="*/ 326 w 328"/>
                <a:gd name="T39" fmla="*/ 59 h 59"/>
                <a:gd name="T40" fmla="*/ 328 w 328"/>
                <a:gd name="T41" fmla="*/ 22 h 59"/>
                <a:gd name="T42" fmla="*/ 312 w 328"/>
                <a:gd name="T43" fmla="*/ 21 h 59"/>
                <a:gd name="T44" fmla="*/ 277 w 328"/>
                <a:gd name="T45"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59">
                  <a:moveTo>
                    <a:pt x="277" y="19"/>
                  </a:moveTo>
                  <a:lnTo>
                    <a:pt x="240" y="16"/>
                  </a:lnTo>
                  <a:lnTo>
                    <a:pt x="205" y="14"/>
                  </a:lnTo>
                  <a:lnTo>
                    <a:pt x="170" y="11"/>
                  </a:lnTo>
                  <a:lnTo>
                    <a:pt x="135" y="9"/>
                  </a:lnTo>
                  <a:lnTo>
                    <a:pt x="98" y="6"/>
                  </a:lnTo>
                  <a:lnTo>
                    <a:pt x="63" y="5"/>
                  </a:lnTo>
                  <a:lnTo>
                    <a:pt x="28" y="1"/>
                  </a:lnTo>
                  <a:lnTo>
                    <a:pt x="4" y="0"/>
                  </a:lnTo>
                  <a:lnTo>
                    <a:pt x="0" y="37"/>
                  </a:lnTo>
                  <a:lnTo>
                    <a:pt x="20" y="38"/>
                  </a:lnTo>
                  <a:lnTo>
                    <a:pt x="55" y="40"/>
                  </a:lnTo>
                  <a:lnTo>
                    <a:pt x="90" y="43"/>
                  </a:lnTo>
                  <a:lnTo>
                    <a:pt x="125" y="45"/>
                  </a:lnTo>
                  <a:lnTo>
                    <a:pt x="162" y="48"/>
                  </a:lnTo>
                  <a:lnTo>
                    <a:pt x="197" y="51"/>
                  </a:lnTo>
                  <a:lnTo>
                    <a:pt x="232" y="53"/>
                  </a:lnTo>
                  <a:lnTo>
                    <a:pt x="267" y="56"/>
                  </a:lnTo>
                  <a:lnTo>
                    <a:pt x="304" y="57"/>
                  </a:lnTo>
                  <a:lnTo>
                    <a:pt x="326" y="59"/>
                  </a:lnTo>
                  <a:lnTo>
                    <a:pt x="328" y="22"/>
                  </a:lnTo>
                  <a:lnTo>
                    <a:pt x="312" y="21"/>
                  </a:lnTo>
                  <a:lnTo>
                    <a:pt x="277"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2098675" y="4594225"/>
              <a:ext cx="519113" cy="82550"/>
            </a:xfrm>
            <a:custGeom>
              <a:avLst/>
              <a:gdLst>
                <a:gd name="T0" fmla="*/ 196 w 205"/>
                <a:gd name="T1" fmla="*/ 10 h 32"/>
                <a:gd name="T2" fmla="*/ 187 w 205"/>
                <a:gd name="T3" fmla="*/ 10 h 32"/>
                <a:gd name="T4" fmla="*/ 178 w 205"/>
                <a:gd name="T5" fmla="*/ 9 h 32"/>
                <a:gd name="T6" fmla="*/ 169 w 205"/>
                <a:gd name="T7" fmla="*/ 9 h 32"/>
                <a:gd name="T8" fmla="*/ 155 w 205"/>
                <a:gd name="T9" fmla="*/ 8 h 32"/>
                <a:gd name="T10" fmla="*/ 142 w 205"/>
                <a:gd name="T11" fmla="*/ 7 h 32"/>
                <a:gd name="T12" fmla="*/ 133 w 205"/>
                <a:gd name="T13" fmla="*/ 7 h 32"/>
                <a:gd name="T14" fmla="*/ 115 w 205"/>
                <a:gd name="T15" fmla="*/ 6 h 32"/>
                <a:gd name="T16" fmla="*/ 106 w 205"/>
                <a:gd name="T17" fmla="*/ 5 h 32"/>
                <a:gd name="T18" fmla="*/ 98 w 205"/>
                <a:gd name="T19" fmla="*/ 5 h 32"/>
                <a:gd name="T20" fmla="*/ 88 w 205"/>
                <a:gd name="T21" fmla="*/ 5 h 32"/>
                <a:gd name="T22" fmla="*/ 71 w 205"/>
                <a:gd name="T23" fmla="*/ 4 h 32"/>
                <a:gd name="T24" fmla="*/ 62 w 205"/>
                <a:gd name="T25" fmla="*/ 4 h 32"/>
                <a:gd name="T26" fmla="*/ 44 w 205"/>
                <a:gd name="T27" fmla="*/ 3 h 32"/>
                <a:gd name="T28" fmla="*/ 35 w 205"/>
                <a:gd name="T29" fmla="*/ 2 h 32"/>
                <a:gd name="T30" fmla="*/ 26 w 205"/>
                <a:gd name="T31" fmla="*/ 2 h 32"/>
                <a:gd name="T32" fmla="*/ 17 w 205"/>
                <a:gd name="T33" fmla="*/ 1 h 32"/>
                <a:gd name="T34" fmla="*/ 1 w 205"/>
                <a:gd name="T35" fmla="*/ 0 h 32"/>
                <a:gd name="T36" fmla="*/ 3 w 205"/>
                <a:gd name="T37" fmla="*/ 21 h 32"/>
                <a:gd name="T38" fmla="*/ 16 w 205"/>
                <a:gd name="T39" fmla="*/ 22 h 32"/>
                <a:gd name="T40" fmla="*/ 30 w 205"/>
                <a:gd name="T41" fmla="*/ 23 h 32"/>
                <a:gd name="T42" fmla="*/ 38 w 205"/>
                <a:gd name="T43" fmla="*/ 23 h 32"/>
                <a:gd name="T44" fmla="*/ 48 w 205"/>
                <a:gd name="T45" fmla="*/ 24 h 32"/>
                <a:gd name="T46" fmla="*/ 61 w 205"/>
                <a:gd name="T47" fmla="*/ 24 h 32"/>
                <a:gd name="T48" fmla="*/ 75 w 205"/>
                <a:gd name="T49" fmla="*/ 25 h 32"/>
                <a:gd name="T50" fmla="*/ 84 w 205"/>
                <a:gd name="T51" fmla="*/ 26 h 32"/>
                <a:gd name="T52" fmla="*/ 102 w 205"/>
                <a:gd name="T53" fmla="*/ 26 h 32"/>
                <a:gd name="T54" fmla="*/ 106 w 205"/>
                <a:gd name="T55" fmla="*/ 27 h 32"/>
                <a:gd name="T56" fmla="*/ 119 w 205"/>
                <a:gd name="T57" fmla="*/ 27 h 32"/>
                <a:gd name="T58" fmla="*/ 128 w 205"/>
                <a:gd name="T59" fmla="*/ 28 h 32"/>
                <a:gd name="T60" fmla="*/ 146 w 205"/>
                <a:gd name="T61" fmla="*/ 29 h 32"/>
                <a:gd name="T62" fmla="*/ 155 w 205"/>
                <a:gd name="T63" fmla="*/ 29 h 32"/>
                <a:gd name="T64" fmla="*/ 171 w 205"/>
                <a:gd name="T65" fmla="*/ 30 h 32"/>
                <a:gd name="T66" fmla="*/ 173 w 205"/>
                <a:gd name="T67" fmla="*/ 30 h 32"/>
                <a:gd name="T68" fmla="*/ 191 w 205"/>
                <a:gd name="T69" fmla="*/ 31 h 32"/>
                <a:gd name="T70" fmla="*/ 195 w 205"/>
                <a:gd name="T71" fmla="*/ 32 h 32"/>
                <a:gd name="T72" fmla="*/ 203 w 205"/>
                <a:gd name="T73" fmla="*/ 32 h 32"/>
                <a:gd name="T74" fmla="*/ 205 w 205"/>
                <a:gd name="T7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32">
                  <a:moveTo>
                    <a:pt x="200" y="11"/>
                  </a:moveTo>
                  <a:cubicBezTo>
                    <a:pt x="199" y="11"/>
                    <a:pt x="197" y="10"/>
                    <a:pt x="196" y="10"/>
                  </a:cubicBezTo>
                  <a:cubicBezTo>
                    <a:pt x="196" y="10"/>
                    <a:pt x="196" y="10"/>
                    <a:pt x="196" y="10"/>
                  </a:cubicBezTo>
                  <a:cubicBezTo>
                    <a:pt x="193" y="10"/>
                    <a:pt x="190" y="10"/>
                    <a:pt x="187" y="10"/>
                  </a:cubicBezTo>
                  <a:cubicBezTo>
                    <a:pt x="184" y="10"/>
                    <a:pt x="181" y="9"/>
                    <a:pt x="178" y="9"/>
                  </a:cubicBezTo>
                  <a:cubicBezTo>
                    <a:pt x="178" y="9"/>
                    <a:pt x="178" y="9"/>
                    <a:pt x="178" y="9"/>
                  </a:cubicBezTo>
                  <a:cubicBezTo>
                    <a:pt x="176" y="9"/>
                    <a:pt x="174" y="9"/>
                    <a:pt x="173" y="9"/>
                  </a:cubicBezTo>
                  <a:cubicBezTo>
                    <a:pt x="172" y="9"/>
                    <a:pt x="170" y="9"/>
                    <a:pt x="169" y="9"/>
                  </a:cubicBezTo>
                  <a:cubicBezTo>
                    <a:pt x="166" y="8"/>
                    <a:pt x="163" y="8"/>
                    <a:pt x="160" y="8"/>
                  </a:cubicBezTo>
                  <a:cubicBezTo>
                    <a:pt x="159" y="8"/>
                    <a:pt x="157" y="8"/>
                    <a:pt x="155" y="8"/>
                  </a:cubicBezTo>
                  <a:cubicBezTo>
                    <a:pt x="154" y="8"/>
                    <a:pt x="153" y="8"/>
                    <a:pt x="151" y="8"/>
                  </a:cubicBezTo>
                  <a:cubicBezTo>
                    <a:pt x="148" y="7"/>
                    <a:pt x="145" y="7"/>
                    <a:pt x="142" y="7"/>
                  </a:cubicBezTo>
                  <a:cubicBezTo>
                    <a:pt x="139" y="7"/>
                    <a:pt x="136" y="7"/>
                    <a:pt x="133" y="7"/>
                  </a:cubicBezTo>
                  <a:cubicBezTo>
                    <a:pt x="133" y="7"/>
                    <a:pt x="133" y="7"/>
                    <a:pt x="133" y="7"/>
                  </a:cubicBezTo>
                  <a:cubicBezTo>
                    <a:pt x="130" y="7"/>
                    <a:pt x="127" y="6"/>
                    <a:pt x="124" y="6"/>
                  </a:cubicBezTo>
                  <a:cubicBezTo>
                    <a:pt x="121" y="6"/>
                    <a:pt x="118" y="6"/>
                    <a:pt x="115" y="6"/>
                  </a:cubicBezTo>
                  <a:cubicBezTo>
                    <a:pt x="114" y="6"/>
                    <a:pt x="112" y="6"/>
                    <a:pt x="111" y="6"/>
                  </a:cubicBezTo>
                  <a:cubicBezTo>
                    <a:pt x="109" y="6"/>
                    <a:pt x="108" y="6"/>
                    <a:pt x="106" y="5"/>
                  </a:cubicBezTo>
                  <a:cubicBezTo>
                    <a:pt x="105" y="5"/>
                    <a:pt x="104" y="5"/>
                    <a:pt x="103" y="5"/>
                  </a:cubicBezTo>
                  <a:cubicBezTo>
                    <a:pt x="101" y="5"/>
                    <a:pt x="99" y="5"/>
                    <a:pt x="98" y="5"/>
                  </a:cubicBezTo>
                  <a:cubicBezTo>
                    <a:pt x="95" y="5"/>
                    <a:pt x="92" y="5"/>
                    <a:pt x="89" y="5"/>
                  </a:cubicBezTo>
                  <a:cubicBezTo>
                    <a:pt x="88" y="5"/>
                    <a:pt x="88" y="5"/>
                    <a:pt x="88" y="5"/>
                  </a:cubicBezTo>
                  <a:cubicBezTo>
                    <a:pt x="85" y="5"/>
                    <a:pt x="82" y="4"/>
                    <a:pt x="80" y="4"/>
                  </a:cubicBezTo>
                  <a:cubicBezTo>
                    <a:pt x="77" y="4"/>
                    <a:pt x="74" y="4"/>
                    <a:pt x="71" y="4"/>
                  </a:cubicBezTo>
                  <a:cubicBezTo>
                    <a:pt x="69" y="4"/>
                    <a:pt x="67" y="4"/>
                    <a:pt x="66" y="4"/>
                  </a:cubicBezTo>
                  <a:cubicBezTo>
                    <a:pt x="64" y="4"/>
                    <a:pt x="63" y="4"/>
                    <a:pt x="62" y="4"/>
                  </a:cubicBezTo>
                  <a:cubicBezTo>
                    <a:pt x="59" y="3"/>
                    <a:pt x="56" y="3"/>
                    <a:pt x="53" y="3"/>
                  </a:cubicBezTo>
                  <a:cubicBezTo>
                    <a:pt x="50" y="3"/>
                    <a:pt x="47" y="3"/>
                    <a:pt x="44" y="3"/>
                  </a:cubicBezTo>
                  <a:cubicBezTo>
                    <a:pt x="44" y="3"/>
                    <a:pt x="43" y="3"/>
                    <a:pt x="43" y="3"/>
                  </a:cubicBezTo>
                  <a:cubicBezTo>
                    <a:pt x="40" y="3"/>
                    <a:pt x="38" y="2"/>
                    <a:pt x="35" y="2"/>
                  </a:cubicBezTo>
                  <a:cubicBezTo>
                    <a:pt x="34" y="2"/>
                    <a:pt x="33" y="2"/>
                    <a:pt x="33" y="2"/>
                  </a:cubicBezTo>
                  <a:cubicBezTo>
                    <a:pt x="30" y="2"/>
                    <a:pt x="28" y="2"/>
                    <a:pt x="26" y="2"/>
                  </a:cubicBezTo>
                  <a:cubicBezTo>
                    <a:pt x="24" y="2"/>
                    <a:pt x="23" y="2"/>
                    <a:pt x="21" y="2"/>
                  </a:cubicBezTo>
                  <a:cubicBezTo>
                    <a:pt x="20" y="1"/>
                    <a:pt x="18" y="1"/>
                    <a:pt x="17" y="1"/>
                  </a:cubicBezTo>
                  <a:cubicBezTo>
                    <a:pt x="14" y="1"/>
                    <a:pt x="11" y="1"/>
                    <a:pt x="8" y="1"/>
                  </a:cubicBezTo>
                  <a:cubicBezTo>
                    <a:pt x="4" y="1"/>
                    <a:pt x="1" y="0"/>
                    <a:pt x="1" y="0"/>
                  </a:cubicBezTo>
                  <a:cubicBezTo>
                    <a:pt x="0" y="21"/>
                    <a:pt x="0" y="21"/>
                    <a:pt x="0" y="21"/>
                  </a:cubicBezTo>
                  <a:cubicBezTo>
                    <a:pt x="0" y="21"/>
                    <a:pt x="1" y="21"/>
                    <a:pt x="3" y="21"/>
                  </a:cubicBezTo>
                  <a:cubicBezTo>
                    <a:pt x="6" y="21"/>
                    <a:pt x="9" y="22"/>
                    <a:pt x="12" y="22"/>
                  </a:cubicBezTo>
                  <a:cubicBezTo>
                    <a:pt x="13" y="22"/>
                    <a:pt x="15" y="22"/>
                    <a:pt x="16" y="22"/>
                  </a:cubicBezTo>
                  <a:cubicBezTo>
                    <a:pt x="18" y="22"/>
                    <a:pt x="19" y="22"/>
                    <a:pt x="21" y="22"/>
                  </a:cubicBezTo>
                  <a:cubicBezTo>
                    <a:pt x="24" y="22"/>
                    <a:pt x="27" y="23"/>
                    <a:pt x="30" y="23"/>
                  </a:cubicBezTo>
                  <a:cubicBezTo>
                    <a:pt x="31" y="23"/>
                    <a:pt x="31" y="23"/>
                    <a:pt x="32" y="23"/>
                  </a:cubicBezTo>
                  <a:cubicBezTo>
                    <a:pt x="34" y="23"/>
                    <a:pt x="36" y="23"/>
                    <a:pt x="38" y="23"/>
                  </a:cubicBezTo>
                  <a:cubicBezTo>
                    <a:pt x="39" y="23"/>
                    <a:pt x="39" y="23"/>
                    <a:pt x="39" y="23"/>
                  </a:cubicBezTo>
                  <a:cubicBezTo>
                    <a:pt x="42" y="23"/>
                    <a:pt x="45" y="24"/>
                    <a:pt x="48" y="24"/>
                  </a:cubicBezTo>
                  <a:cubicBezTo>
                    <a:pt x="51" y="24"/>
                    <a:pt x="54" y="24"/>
                    <a:pt x="57" y="24"/>
                  </a:cubicBezTo>
                  <a:cubicBezTo>
                    <a:pt x="58" y="24"/>
                    <a:pt x="60" y="24"/>
                    <a:pt x="61" y="24"/>
                  </a:cubicBezTo>
                  <a:cubicBezTo>
                    <a:pt x="62" y="25"/>
                    <a:pt x="64" y="25"/>
                    <a:pt x="66" y="25"/>
                  </a:cubicBezTo>
                  <a:cubicBezTo>
                    <a:pt x="69" y="25"/>
                    <a:pt x="72" y="25"/>
                    <a:pt x="75" y="25"/>
                  </a:cubicBezTo>
                  <a:cubicBezTo>
                    <a:pt x="78" y="25"/>
                    <a:pt x="80" y="25"/>
                    <a:pt x="83" y="26"/>
                  </a:cubicBezTo>
                  <a:cubicBezTo>
                    <a:pt x="83" y="26"/>
                    <a:pt x="84" y="26"/>
                    <a:pt x="84" y="26"/>
                  </a:cubicBezTo>
                  <a:cubicBezTo>
                    <a:pt x="87" y="26"/>
                    <a:pt x="90" y="26"/>
                    <a:pt x="93" y="26"/>
                  </a:cubicBezTo>
                  <a:cubicBezTo>
                    <a:pt x="96" y="26"/>
                    <a:pt x="99" y="26"/>
                    <a:pt x="102" y="26"/>
                  </a:cubicBezTo>
                  <a:cubicBezTo>
                    <a:pt x="102" y="26"/>
                    <a:pt x="102" y="26"/>
                    <a:pt x="102" y="26"/>
                  </a:cubicBezTo>
                  <a:cubicBezTo>
                    <a:pt x="103" y="26"/>
                    <a:pt x="104" y="26"/>
                    <a:pt x="106" y="27"/>
                  </a:cubicBezTo>
                  <a:cubicBezTo>
                    <a:pt x="107" y="27"/>
                    <a:pt x="109" y="27"/>
                    <a:pt x="111" y="27"/>
                  </a:cubicBezTo>
                  <a:cubicBezTo>
                    <a:pt x="113" y="27"/>
                    <a:pt x="116" y="27"/>
                    <a:pt x="119" y="27"/>
                  </a:cubicBezTo>
                  <a:cubicBezTo>
                    <a:pt x="122" y="27"/>
                    <a:pt x="125" y="27"/>
                    <a:pt x="128" y="28"/>
                  </a:cubicBezTo>
                  <a:cubicBezTo>
                    <a:pt x="128" y="28"/>
                    <a:pt x="128" y="28"/>
                    <a:pt x="128" y="28"/>
                  </a:cubicBezTo>
                  <a:cubicBezTo>
                    <a:pt x="131" y="28"/>
                    <a:pt x="134" y="28"/>
                    <a:pt x="137" y="28"/>
                  </a:cubicBezTo>
                  <a:cubicBezTo>
                    <a:pt x="140" y="28"/>
                    <a:pt x="143" y="28"/>
                    <a:pt x="146" y="29"/>
                  </a:cubicBezTo>
                  <a:cubicBezTo>
                    <a:pt x="148" y="29"/>
                    <a:pt x="149" y="29"/>
                    <a:pt x="150" y="29"/>
                  </a:cubicBezTo>
                  <a:cubicBezTo>
                    <a:pt x="152" y="29"/>
                    <a:pt x="154" y="29"/>
                    <a:pt x="155" y="29"/>
                  </a:cubicBezTo>
                  <a:cubicBezTo>
                    <a:pt x="158" y="29"/>
                    <a:pt x="161" y="29"/>
                    <a:pt x="164" y="30"/>
                  </a:cubicBezTo>
                  <a:cubicBezTo>
                    <a:pt x="167" y="30"/>
                    <a:pt x="169" y="30"/>
                    <a:pt x="171" y="30"/>
                  </a:cubicBezTo>
                  <a:cubicBezTo>
                    <a:pt x="172" y="30"/>
                    <a:pt x="172" y="30"/>
                    <a:pt x="173" y="30"/>
                  </a:cubicBezTo>
                  <a:cubicBezTo>
                    <a:pt x="173" y="30"/>
                    <a:pt x="173" y="30"/>
                    <a:pt x="173" y="30"/>
                  </a:cubicBezTo>
                  <a:cubicBezTo>
                    <a:pt x="176" y="30"/>
                    <a:pt x="179" y="31"/>
                    <a:pt x="182" y="31"/>
                  </a:cubicBezTo>
                  <a:cubicBezTo>
                    <a:pt x="185" y="31"/>
                    <a:pt x="188" y="31"/>
                    <a:pt x="191" y="31"/>
                  </a:cubicBezTo>
                  <a:cubicBezTo>
                    <a:pt x="192" y="32"/>
                    <a:pt x="193" y="32"/>
                    <a:pt x="194" y="32"/>
                  </a:cubicBezTo>
                  <a:cubicBezTo>
                    <a:pt x="194" y="32"/>
                    <a:pt x="195" y="32"/>
                    <a:pt x="195" y="32"/>
                  </a:cubicBezTo>
                  <a:cubicBezTo>
                    <a:pt x="197" y="32"/>
                    <a:pt x="198" y="32"/>
                    <a:pt x="200" y="32"/>
                  </a:cubicBezTo>
                  <a:cubicBezTo>
                    <a:pt x="202" y="32"/>
                    <a:pt x="203" y="32"/>
                    <a:pt x="203" y="32"/>
                  </a:cubicBezTo>
                  <a:cubicBezTo>
                    <a:pt x="205" y="11"/>
                    <a:pt x="205" y="11"/>
                    <a:pt x="205" y="11"/>
                  </a:cubicBezTo>
                  <a:cubicBezTo>
                    <a:pt x="205" y="11"/>
                    <a:pt x="205" y="11"/>
                    <a:pt x="205" y="11"/>
                  </a:cubicBezTo>
                  <a:cubicBezTo>
                    <a:pt x="205" y="11"/>
                    <a:pt x="203" y="11"/>
                    <a:pt x="200"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84138" y="1643063"/>
              <a:ext cx="165100" cy="34925"/>
            </a:xfrm>
            <a:custGeom>
              <a:avLst/>
              <a:gdLst>
                <a:gd name="T0" fmla="*/ 65 w 65"/>
                <a:gd name="T1" fmla="*/ 2 h 14"/>
                <a:gd name="T2" fmla="*/ 56 w 65"/>
                <a:gd name="T3" fmla="*/ 2 h 14"/>
                <a:gd name="T4" fmla="*/ 48 w 65"/>
                <a:gd name="T5" fmla="*/ 2 h 14"/>
                <a:gd name="T6" fmla="*/ 47 w 65"/>
                <a:gd name="T7" fmla="*/ 1 h 14"/>
                <a:gd name="T8" fmla="*/ 38 w 65"/>
                <a:gd name="T9" fmla="*/ 1 h 14"/>
                <a:gd name="T10" fmla="*/ 29 w 65"/>
                <a:gd name="T11" fmla="*/ 1 h 14"/>
                <a:gd name="T12" fmla="*/ 26 w 65"/>
                <a:gd name="T13" fmla="*/ 1 h 14"/>
                <a:gd name="T14" fmla="*/ 20 w 65"/>
                <a:gd name="T15" fmla="*/ 1 h 14"/>
                <a:gd name="T16" fmla="*/ 11 w 65"/>
                <a:gd name="T17" fmla="*/ 1 h 14"/>
                <a:gd name="T18" fmla="*/ 3 w 65"/>
                <a:gd name="T19" fmla="*/ 1 h 14"/>
                <a:gd name="T20" fmla="*/ 2 w 65"/>
                <a:gd name="T21" fmla="*/ 0 h 14"/>
                <a:gd name="T22" fmla="*/ 0 w 65"/>
                <a:gd name="T23" fmla="*/ 0 h 14"/>
                <a:gd name="T24" fmla="*/ 1 w 65"/>
                <a:gd name="T25" fmla="*/ 4 h 14"/>
                <a:gd name="T26" fmla="*/ 1 w 65"/>
                <a:gd name="T27" fmla="*/ 9 h 14"/>
                <a:gd name="T28" fmla="*/ 2 w 65"/>
                <a:gd name="T29" fmla="*/ 12 h 14"/>
                <a:gd name="T30" fmla="*/ 8 w 65"/>
                <a:gd name="T31" fmla="*/ 12 h 14"/>
                <a:gd name="T32" fmla="*/ 17 w 65"/>
                <a:gd name="T33" fmla="*/ 13 h 14"/>
                <a:gd name="T34" fmla="*/ 23 w 65"/>
                <a:gd name="T35" fmla="*/ 13 h 14"/>
                <a:gd name="T36" fmla="*/ 26 w 65"/>
                <a:gd name="T37" fmla="*/ 13 h 14"/>
                <a:gd name="T38" fmla="*/ 35 w 65"/>
                <a:gd name="T39" fmla="*/ 13 h 14"/>
                <a:gd name="T40" fmla="*/ 44 w 65"/>
                <a:gd name="T41" fmla="*/ 13 h 14"/>
                <a:gd name="T42" fmla="*/ 46 w 65"/>
                <a:gd name="T43" fmla="*/ 13 h 14"/>
                <a:gd name="T44" fmla="*/ 53 w 65"/>
                <a:gd name="T45" fmla="*/ 13 h 14"/>
                <a:gd name="T46" fmla="*/ 62 w 65"/>
                <a:gd name="T47" fmla="*/ 14 h 14"/>
                <a:gd name="T48" fmla="*/ 65 w 65"/>
                <a:gd name="T49" fmla="*/ 14 h 14"/>
                <a:gd name="T50" fmla="*/ 65 w 65"/>
                <a:gd name="T51" fmla="*/ 2 h 14"/>
                <a:gd name="T52" fmla="*/ 65 w 65"/>
                <a:gd name="T5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14">
                  <a:moveTo>
                    <a:pt x="65" y="2"/>
                  </a:moveTo>
                  <a:cubicBezTo>
                    <a:pt x="62" y="2"/>
                    <a:pt x="59" y="2"/>
                    <a:pt x="56" y="2"/>
                  </a:cubicBezTo>
                  <a:cubicBezTo>
                    <a:pt x="53" y="2"/>
                    <a:pt x="51" y="2"/>
                    <a:pt x="48" y="2"/>
                  </a:cubicBezTo>
                  <a:cubicBezTo>
                    <a:pt x="48" y="1"/>
                    <a:pt x="47" y="1"/>
                    <a:pt x="47" y="1"/>
                  </a:cubicBezTo>
                  <a:cubicBezTo>
                    <a:pt x="44" y="1"/>
                    <a:pt x="41" y="1"/>
                    <a:pt x="38" y="1"/>
                  </a:cubicBezTo>
                  <a:cubicBezTo>
                    <a:pt x="35" y="1"/>
                    <a:pt x="32" y="1"/>
                    <a:pt x="29" y="1"/>
                  </a:cubicBezTo>
                  <a:cubicBezTo>
                    <a:pt x="28" y="1"/>
                    <a:pt x="27" y="1"/>
                    <a:pt x="26" y="1"/>
                  </a:cubicBezTo>
                  <a:cubicBezTo>
                    <a:pt x="24" y="1"/>
                    <a:pt x="22" y="1"/>
                    <a:pt x="20" y="1"/>
                  </a:cubicBezTo>
                  <a:cubicBezTo>
                    <a:pt x="17" y="1"/>
                    <a:pt x="14" y="1"/>
                    <a:pt x="11" y="1"/>
                  </a:cubicBezTo>
                  <a:cubicBezTo>
                    <a:pt x="8" y="1"/>
                    <a:pt x="6" y="1"/>
                    <a:pt x="3" y="1"/>
                  </a:cubicBezTo>
                  <a:cubicBezTo>
                    <a:pt x="3" y="0"/>
                    <a:pt x="2" y="0"/>
                    <a:pt x="2" y="0"/>
                  </a:cubicBezTo>
                  <a:cubicBezTo>
                    <a:pt x="1" y="0"/>
                    <a:pt x="1" y="0"/>
                    <a:pt x="0" y="0"/>
                  </a:cubicBezTo>
                  <a:cubicBezTo>
                    <a:pt x="1" y="2"/>
                    <a:pt x="1" y="3"/>
                    <a:pt x="1" y="4"/>
                  </a:cubicBezTo>
                  <a:cubicBezTo>
                    <a:pt x="1" y="6"/>
                    <a:pt x="1" y="7"/>
                    <a:pt x="1" y="9"/>
                  </a:cubicBezTo>
                  <a:cubicBezTo>
                    <a:pt x="1" y="10"/>
                    <a:pt x="1" y="11"/>
                    <a:pt x="2" y="12"/>
                  </a:cubicBezTo>
                  <a:cubicBezTo>
                    <a:pt x="4" y="12"/>
                    <a:pt x="6" y="12"/>
                    <a:pt x="8" y="12"/>
                  </a:cubicBezTo>
                  <a:cubicBezTo>
                    <a:pt x="11" y="12"/>
                    <a:pt x="14" y="12"/>
                    <a:pt x="17" y="13"/>
                  </a:cubicBezTo>
                  <a:cubicBezTo>
                    <a:pt x="19" y="13"/>
                    <a:pt x="21" y="13"/>
                    <a:pt x="23" y="13"/>
                  </a:cubicBezTo>
                  <a:cubicBezTo>
                    <a:pt x="24" y="13"/>
                    <a:pt x="25" y="13"/>
                    <a:pt x="26" y="13"/>
                  </a:cubicBezTo>
                  <a:cubicBezTo>
                    <a:pt x="29" y="13"/>
                    <a:pt x="32" y="13"/>
                    <a:pt x="35" y="13"/>
                  </a:cubicBezTo>
                  <a:cubicBezTo>
                    <a:pt x="38" y="13"/>
                    <a:pt x="41" y="13"/>
                    <a:pt x="44" y="13"/>
                  </a:cubicBezTo>
                  <a:cubicBezTo>
                    <a:pt x="44" y="13"/>
                    <a:pt x="45" y="13"/>
                    <a:pt x="46" y="13"/>
                  </a:cubicBezTo>
                  <a:cubicBezTo>
                    <a:pt x="48" y="13"/>
                    <a:pt x="50" y="13"/>
                    <a:pt x="53" y="13"/>
                  </a:cubicBezTo>
                  <a:cubicBezTo>
                    <a:pt x="56" y="14"/>
                    <a:pt x="59" y="14"/>
                    <a:pt x="62" y="14"/>
                  </a:cubicBezTo>
                  <a:cubicBezTo>
                    <a:pt x="63" y="14"/>
                    <a:pt x="64" y="14"/>
                    <a:pt x="65" y="14"/>
                  </a:cubicBezTo>
                  <a:cubicBezTo>
                    <a:pt x="65" y="2"/>
                    <a:pt x="65" y="2"/>
                    <a:pt x="65" y="2"/>
                  </a:cubicBezTo>
                  <a:cubicBezTo>
                    <a:pt x="65" y="2"/>
                    <a:pt x="65" y="2"/>
                    <a:pt x="65"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3673475" y="2201863"/>
              <a:ext cx="109538" cy="204788"/>
            </a:xfrm>
            <a:custGeom>
              <a:avLst/>
              <a:gdLst>
                <a:gd name="T0" fmla="*/ 43 w 43"/>
                <a:gd name="T1" fmla="*/ 81 h 81"/>
                <a:gd name="T2" fmla="*/ 24 w 43"/>
                <a:gd name="T3" fmla="*/ 31 h 81"/>
                <a:gd name="T4" fmla="*/ 0 w 43"/>
                <a:gd name="T5" fmla="*/ 0 h 81"/>
              </a:gdLst>
              <a:ahLst/>
              <a:cxnLst>
                <a:cxn ang="0">
                  <a:pos x="T0" y="T1"/>
                </a:cxn>
                <a:cxn ang="0">
                  <a:pos x="T2" y="T3"/>
                </a:cxn>
                <a:cxn ang="0">
                  <a:pos x="T4" y="T5"/>
                </a:cxn>
              </a:cxnLst>
              <a:rect l="0" t="0" r="r" b="b"/>
              <a:pathLst>
                <a:path w="43" h="81">
                  <a:moveTo>
                    <a:pt x="43" y="81"/>
                  </a:moveTo>
                  <a:cubicBezTo>
                    <a:pt x="39" y="63"/>
                    <a:pt x="32" y="47"/>
                    <a:pt x="24" y="31"/>
                  </a:cubicBezTo>
                  <a:cubicBezTo>
                    <a:pt x="18" y="20"/>
                    <a:pt x="8" y="10"/>
                    <a:pt x="0"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6553201" y="4953001"/>
            <a:ext cx="967251" cy="1360231"/>
            <a:chOff x="8221662" y="2209800"/>
            <a:chExt cx="1363663" cy="1917700"/>
          </a:xfrm>
        </p:grpSpPr>
        <p:sp>
          <p:nvSpPr>
            <p:cNvPr id="35" name="Freeform 31"/>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8221662" y="2235200"/>
              <a:ext cx="1327150" cy="1323975"/>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r>
                <a:rPr lang="en-US" sz="3200" dirty="0">
                  <a:solidFill>
                    <a:schemeClr val="bg1"/>
                  </a:solidFill>
                  <a:latin typeface="Arial" panose="020B0604020202020204" pitchFamily="34" charset="0"/>
                  <a:cs typeface="Arial" panose="020B0604020202020204" pitchFamily="34" charset="0"/>
                </a:rPr>
                <a:t>4</a:t>
              </a:r>
            </a:p>
          </p:txBody>
        </p:sp>
        <p:sp>
          <p:nvSpPr>
            <p:cNvPr id="37" name="Freeform 33"/>
            <p:cNvSpPr>
              <a:spLocks noEditPoints="1"/>
            </p:cNvSpPr>
            <p:nvPr/>
          </p:nvSpPr>
          <p:spPr bwMode="auto">
            <a:xfrm>
              <a:off x="8228013" y="2209800"/>
              <a:ext cx="1357312" cy="1917700"/>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38"/>
          <p:cNvGrpSpPr/>
          <p:nvPr/>
        </p:nvGrpSpPr>
        <p:grpSpPr>
          <a:xfrm>
            <a:off x="4495800" y="3789220"/>
            <a:ext cx="789714" cy="1110564"/>
            <a:chOff x="8221663" y="2209800"/>
            <a:chExt cx="1363662" cy="1917700"/>
          </a:xfrm>
        </p:grpSpPr>
        <p:sp>
          <p:nvSpPr>
            <p:cNvPr id="40" name="Freeform 31"/>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p:cNvSpPr>
              <a:spLocks/>
            </p:cNvSpPr>
            <p:nvPr/>
          </p:nvSpPr>
          <p:spPr bwMode="auto">
            <a:xfrm>
              <a:off x="8221663" y="2235200"/>
              <a:ext cx="1327150" cy="1323975"/>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r>
                <a:rPr lang="en-US" dirty="0">
                  <a:solidFill>
                    <a:schemeClr val="bg1"/>
                  </a:solidFill>
                  <a:latin typeface="Arial" panose="020B0604020202020204" pitchFamily="34" charset="0"/>
                  <a:cs typeface="Arial" panose="020B0604020202020204" pitchFamily="34" charset="0"/>
                </a:rPr>
                <a:t>3</a:t>
              </a:r>
            </a:p>
          </p:txBody>
        </p:sp>
        <p:sp>
          <p:nvSpPr>
            <p:cNvPr id="42" name="Freeform 33"/>
            <p:cNvSpPr>
              <a:spLocks noEditPoints="1"/>
            </p:cNvSpPr>
            <p:nvPr/>
          </p:nvSpPr>
          <p:spPr bwMode="auto">
            <a:xfrm>
              <a:off x="8228013" y="2209800"/>
              <a:ext cx="1357312" cy="1917700"/>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p:cNvGrpSpPr/>
          <p:nvPr/>
        </p:nvGrpSpPr>
        <p:grpSpPr>
          <a:xfrm>
            <a:off x="990601" y="2573447"/>
            <a:ext cx="615543" cy="865630"/>
            <a:chOff x="8221663" y="2209800"/>
            <a:chExt cx="1363662" cy="1917700"/>
          </a:xfrm>
        </p:grpSpPr>
        <p:sp>
          <p:nvSpPr>
            <p:cNvPr id="44" name="Freeform 31"/>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2"/>
            <p:cNvSpPr>
              <a:spLocks/>
            </p:cNvSpPr>
            <p:nvPr/>
          </p:nvSpPr>
          <p:spPr bwMode="auto">
            <a:xfrm>
              <a:off x="8221663" y="2235200"/>
              <a:ext cx="1327150" cy="1323975"/>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r>
                <a:rPr lang="en-US" sz="2000" dirty="0">
                  <a:solidFill>
                    <a:schemeClr val="bg1"/>
                  </a:solidFill>
                  <a:latin typeface="Arial" panose="020B0604020202020204" pitchFamily="34" charset="0"/>
                  <a:cs typeface="Arial" panose="020B0604020202020204" pitchFamily="34" charset="0"/>
                </a:rPr>
                <a:t>2</a:t>
              </a:r>
            </a:p>
          </p:txBody>
        </p:sp>
        <p:sp>
          <p:nvSpPr>
            <p:cNvPr id="46" name="Freeform 33"/>
            <p:cNvSpPr>
              <a:spLocks noEditPoints="1"/>
            </p:cNvSpPr>
            <p:nvPr/>
          </p:nvSpPr>
          <p:spPr bwMode="auto">
            <a:xfrm>
              <a:off x="8228013" y="2209800"/>
              <a:ext cx="1357312" cy="1917700"/>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p:cNvGrpSpPr/>
          <p:nvPr/>
        </p:nvGrpSpPr>
        <p:grpSpPr>
          <a:xfrm>
            <a:off x="2542311" y="1370558"/>
            <a:ext cx="437017" cy="614571"/>
            <a:chOff x="8221663" y="2209800"/>
            <a:chExt cx="1363662" cy="1917700"/>
          </a:xfrm>
        </p:grpSpPr>
        <p:sp>
          <p:nvSpPr>
            <p:cNvPr id="48" name="Freeform 31"/>
            <p:cNvSpPr>
              <a:spLocks/>
            </p:cNvSpPr>
            <p:nvPr/>
          </p:nvSpPr>
          <p:spPr bwMode="auto">
            <a:xfrm>
              <a:off x="8231188" y="2217738"/>
              <a:ext cx="1325562" cy="1887538"/>
            </a:xfrm>
            <a:custGeom>
              <a:avLst/>
              <a:gdLst>
                <a:gd name="T0" fmla="*/ 231 w 461"/>
                <a:gd name="T1" fmla="*/ 0 h 657"/>
                <a:gd name="T2" fmla="*/ 0 w 461"/>
                <a:gd name="T3" fmla="*/ 231 h 657"/>
                <a:gd name="T4" fmla="*/ 231 w 461"/>
                <a:gd name="T5" fmla="*/ 657 h 657"/>
                <a:gd name="T6" fmla="*/ 461 w 461"/>
                <a:gd name="T7" fmla="*/ 231 h 657"/>
                <a:gd name="T8" fmla="*/ 231 w 461"/>
                <a:gd name="T9" fmla="*/ 0 h 657"/>
              </a:gdLst>
              <a:ahLst/>
              <a:cxnLst>
                <a:cxn ang="0">
                  <a:pos x="T0" y="T1"/>
                </a:cxn>
                <a:cxn ang="0">
                  <a:pos x="T2" y="T3"/>
                </a:cxn>
                <a:cxn ang="0">
                  <a:pos x="T4" y="T5"/>
                </a:cxn>
                <a:cxn ang="0">
                  <a:pos x="T6" y="T7"/>
                </a:cxn>
                <a:cxn ang="0">
                  <a:pos x="T8" y="T9"/>
                </a:cxn>
              </a:cxnLst>
              <a:rect l="0" t="0" r="r" b="b"/>
              <a:pathLst>
                <a:path w="461" h="657">
                  <a:moveTo>
                    <a:pt x="231" y="0"/>
                  </a:moveTo>
                  <a:cubicBezTo>
                    <a:pt x="103" y="0"/>
                    <a:pt x="0" y="103"/>
                    <a:pt x="0" y="231"/>
                  </a:cubicBezTo>
                  <a:cubicBezTo>
                    <a:pt x="0" y="390"/>
                    <a:pt x="231" y="657"/>
                    <a:pt x="231" y="657"/>
                  </a:cubicBezTo>
                  <a:cubicBezTo>
                    <a:pt x="231" y="657"/>
                    <a:pt x="461" y="390"/>
                    <a:pt x="461" y="231"/>
                  </a:cubicBezTo>
                  <a:cubicBezTo>
                    <a:pt x="461" y="103"/>
                    <a:pt x="358" y="0"/>
                    <a:pt x="23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p:cNvSpPr>
              <a:spLocks/>
            </p:cNvSpPr>
            <p:nvPr/>
          </p:nvSpPr>
          <p:spPr bwMode="auto">
            <a:xfrm>
              <a:off x="8221663" y="2235201"/>
              <a:ext cx="1327150" cy="1323974"/>
            </a:xfrm>
            <a:custGeom>
              <a:avLst/>
              <a:gdLst>
                <a:gd name="T0" fmla="*/ 386 w 461"/>
                <a:gd name="T1" fmla="*/ 146 h 461"/>
                <a:gd name="T2" fmla="*/ 144 w 461"/>
                <a:gd name="T3" fmla="*/ 381 h 461"/>
                <a:gd name="T4" fmla="*/ 80 w 461"/>
                <a:gd name="T5" fmla="*/ 317 h 461"/>
                <a:gd name="T6" fmla="*/ 315 w 461"/>
                <a:gd name="T7" fmla="*/ 75 h 461"/>
                <a:gd name="T8" fmla="*/ 386 w 461"/>
                <a:gd name="T9" fmla="*/ 146 h 461"/>
              </a:gdLst>
              <a:ahLst/>
              <a:cxnLst>
                <a:cxn ang="0">
                  <a:pos x="T0" y="T1"/>
                </a:cxn>
                <a:cxn ang="0">
                  <a:pos x="T2" y="T3"/>
                </a:cxn>
                <a:cxn ang="0">
                  <a:pos x="T4" y="T5"/>
                </a:cxn>
                <a:cxn ang="0">
                  <a:pos x="T6" y="T7"/>
                </a:cxn>
                <a:cxn ang="0">
                  <a:pos x="T8" y="T9"/>
                </a:cxn>
              </a:cxnLst>
              <a:rect l="0" t="0" r="r" b="b"/>
              <a:pathLst>
                <a:path w="461" h="461">
                  <a:moveTo>
                    <a:pt x="386" y="146"/>
                  </a:moveTo>
                  <a:cubicBezTo>
                    <a:pt x="461" y="306"/>
                    <a:pt x="304" y="461"/>
                    <a:pt x="144" y="381"/>
                  </a:cubicBezTo>
                  <a:cubicBezTo>
                    <a:pt x="116" y="367"/>
                    <a:pt x="94" y="345"/>
                    <a:pt x="80" y="317"/>
                  </a:cubicBezTo>
                  <a:cubicBezTo>
                    <a:pt x="0" y="157"/>
                    <a:pt x="155" y="0"/>
                    <a:pt x="315" y="75"/>
                  </a:cubicBezTo>
                  <a:cubicBezTo>
                    <a:pt x="346" y="90"/>
                    <a:pt x="371" y="115"/>
                    <a:pt x="386" y="146"/>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1" compatLnSpc="1">
              <a:prstTxWarp prst="textNoShape">
                <a:avLst/>
              </a:prstTxWarp>
            </a:bodyPr>
            <a:lstStyle/>
            <a:p>
              <a:pPr algn="ctr"/>
              <a:r>
                <a:rPr lang="en-US" sz="1600" dirty="0">
                  <a:solidFill>
                    <a:schemeClr val="bg1"/>
                  </a:solidFill>
                  <a:latin typeface="Arial" panose="020B0604020202020204" pitchFamily="34" charset="0"/>
                  <a:cs typeface="Arial" panose="020B0604020202020204" pitchFamily="34" charset="0"/>
                </a:rPr>
                <a:t>1</a:t>
              </a:r>
            </a:p>
          </p:txBody>
        </p:sp>
        <p:sp>
          <p:nvSpPr>
            <p:cNvPr id="50" name="Freeform 33"/>
            <p:cNvSpPr>
              <a:spLocks noEditPoints="1"/>
            </p:cNvSpPr>
            <p:nvPr/>
          </p:nvSpPr>
          <p:spPr bwMode="auto">
            <a:xfrm>
              <a:off x="8228013" y="2209800"/>
              <a:ext cx="1357312" cy="1917700"/>
            </a:xfrm>
            <a:custGeom>
              <a:avLst/>
              <a:gdLst>
                <a:gd name="T0" fmla="*/ 428 w 472"/>
                <a:gd name="T1" fmla="*/ 112 h 668"/>
                <a:gd name="T2" fmla="*/ 405 w 472"/>
                <a:gd name="T3" fmla="*/ 80 h 668"/>
                <a:gd name="T4" fmla="*/ 404 w 472"/>
                <a:gd name="T5" fmla="*/ 79 h 668"/>
                <a:gd name="T6" fmla="*/ 403 w 472"/>
                <a:gd name="T7" fmla="*/ 78 h 668"/>
                <a:gd name="T8" fmla="*/ 231 w 472"/>
                <a:gd name="T9" fmla="*/ 0 h 668"/>
                <a:gd name="T10" fmla="*/ 229 w 472"/>
                <a:gd name="T11" fmla="*/ 0 h 668"/>
                <a:gd name="T12" fmla="*/ 228 w 472"/>
                <a:gd name="T13" fmla="*/ 0 h 668"/>
                <a:gd name="T14" fmla="*/ 228 w 472"/>
                <a:gd name="T15" fmla="*/ 0 h 668"/>
                <a:gd name="T16" fmla="*/ 0 w 472"/>
                <a:gd name="T17" fmla="*/ 222 h 668"/>
                <a:gd name="T18" fmla="*/ 0 w 472"/>
                <a:gd name="T19" fmla="*/ 222 h 668"/>
                <a:gd name="T20" fmla="*/ 0 w 472"/>
                <a:gd name="T21" fmla="*/ 234 h 668"/>
                <a:gd name="T22" fmla="*/ 0 w 472"/>
                <a:gd name="T23" fmla="*/ 242 h 668"/>
                <a:gd name="T24" fmla="*/ 0 w 472"/>
                <a:gd name="T25" fmla="*/ 246 h 668"/>
                <a:gd name="T26" fmla="*/ 1 w 472"/>
                <a:gd name="T27" fmla="*/ 250 h 668"/>
                <a:gd name="T28" fmla="*/ 1 w 472"/>
                <a:gd name="T29" fmla="*/ 255 h 668"/>
                <a:gd name="T30" fmla="*/ 1 w 472"/>
                <a:gd name="T31" fmla="*/ 257 h 668"/>
                <a:gd name="T32" fmla="*/ 2 w 472"/>
                <a:gd name="T33" fmla="*/ 264 h 668"/>
                <a:gd name="T34" fmla="*/ 2 w 472"/>
                <a:gd name="T35" fmla="*/ 265 h 668"/>
                <a:gd name="T36" fmla="*/ 4 w 472"/>
                <a:gd name="T37" fmla="*/ 272 h 668"/>
                <a:gd name="T38" fmla="*/ 4 w 472"/>
                <a:gd name="T39" fmla="*/ 273 h 668"/>
                <a:gd name="T40" fmla="*/ 5 w 472"/>
                <a:gd name="T41" fmla="*/ 280 h 668"/>
                <a:gd name="T42" fmla="*/ 5 w 472"/>
                <a:gd name="T43" fmla="*/ 281 h 668"/>
                <a:gd name="T44" fmla="*/ 7 w 472"/>
                <a:gd name="T45" fmla="*/ 289 h 668"/>
                <a:gd name="T46" fmla="*/ 7 w 472"/>
                <a:gd name="T47" fmla="*/ 289 h 668"/>
                <a:gd name="T48" fmla="*/ 9 w 472"/>
                <a:gd name="T49" fmla="*/ 297 h 668"/>
                <a:gd name="T50" fmla="*/ 9 w 472"/>
                <a:gd name="T51" fmla="*/ 297 h 668"/>
                <a:gd name="T52" fmla="*/ 9 w 472"/>
                <a:gd name="T53" fmla="*/ 297 h 668"/>
                <a:gd name="T54" fmla="*/ 231 w 472"/>
                <a:gd name="T55" fmla="*/ 668 h 668"/>
                <a:gd name="T56" fmla="*/ 461 w 472"/>
                <a:gd name="T57" fmla="*/ 253 h 668"/>
                <a:gd name="T58" fmla="*/ 461 w 472"/>
                <a:gd name="T59" fmla="*/ 253 h 668"/>
                <a:gd name="T60" fmla="*/ 428 w 472"/>
                <a:gd name="T61" fmla="*/ 112 h 668"/>
                <a:gd name="T62" fmla="*/ 3 w 472"/>
                <a:gd name="T63" fmla="*/ 247 h 668"/>
                <a:gd name="T64" fmla="*/ 3 w 472"/>
                <a:gd name="T65" fmla="*/ 247 h 668"/>
                <a:gd name="T66" fmla="*/ 234 w 472"/>
                <a:gd name="T67" fmla="*/ 13 h 668"/>
                <a:gd name="T68" fmla="*/ 260 w 472"/>
                <a:gd name="T69" fmla="*/ 14 h 668"/>
                <a:gd name="T70" fmla="*/ 404 w 472"/>
                <a:gd name="T71" fmla="*/ 88 h 668"/>
                <a:gd name="T72" fmla="*/ 414 w 472"/>
                <a:gd name="T73" fmla="*/ 100 h 668"/>
                <a:gd name="T74" fmla="*/ 458 w 472"/>
                <a:gd name="T75" fmla="*/ 253 h 668"/>
                <a:gd name="T76" fmla="*/ 231 w 472"/>
                <a:gd name="T77" fmla="*/ 646 h 668"/>
                <a:gd name="T78" fmla="*/ 3 w 472"/>
                <a:gd name="T79" fmla="*/ 24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2" h="668">
                  <a:moveTo>
                    <a:pt x="428" y="112"/>
                  </a:moveTo>
                  <a:cubicBezTo>
                    <a:pt x="428" y="112"/>
                    <a:pt x="421" y="98"/>
                    <a:pt x="405" y="80"/>
                  </a:cubicBezTo>
                  <a:cubicBezTo>
                    <a:pt x="404" y="79"/>
                    <a:pt x="404" y="79"/>
                    <a:pt x="404" y="79"/>
                  </a:cubicBezTo>
                  <a:cubicBezTo>
                    <a:pt x="403" y="78"/>
                    <a:pt x="403" y="78"/>
                    <a:pt x="403" y="78"/>
                  </a:cubicBezTo>
                  <a:cubicBezTo>
                    <a:pt x="361" y="30"/>
                    <a:pt x="300" y="0"/>
                    <a:pt x="231" y="0"/>
                  </a:cubicBezTo>
                  <a:cubicBezTo>
                    <a:pt x="230" y="0"/>
                    <a:pt x="230" y="0"/>
                    <a:pt x="229" y="0"/>
                  </a:cubicBezTo>
                  <a:cubicBezTo>
                    <a:pt x="229" y="0"/>
                    <a:pt x="229" y="0"/>
                    <a:pt x="228" y="0"/>
                  </a:cubicBezTo>
                  <a:cubicBezTo>
                    <a:pt x="228" y="0"/>
                    <a:pt x="228" y="0"/>
                    <a:pt x="228" y="0"/>
                  </a:cubicBezTo>
                  <a:cubicBezTo>
                    <a:pt x="106" y="2"/>
                    <a:pt x="6" y="100"/>
                    <a:pt x="0" y="222"/>
                  </a:cubicBezTo>
                  <a:cubicBezTo>
                    <a:pt x="0" y="222"/>
                    <a:pt x="0" y="222"/>
                    <a:pt x="0" y="222"/>
                  </a:cubicBezTo>
                  <a:cubicBezTo>
                    <a:pt x="0" y="226"/>
                    <a:pt x="0" y="230"/>
                    <a:pt x="0" y="234"/>
                  </a:cubicBezTo>
                  <a:cubicBezTo>
                    <a:pt x="0" y="237"/>
                    <a:pt x="0" y="239"/>
                    <a:pt x="0" y="242"/>
                  </a:cubicBezTo>
                  <a:cubicBezTo>
                    <a:pt x="0" y="243"/>
                    <a:pt x="0" y="245"/>
                    <a:pt x="0" y="246"/>
                  </a:cubicBezTo>
                  <a:cubicBezTo>
                    <a:pt x="0" y="247"/>
                    <a:pt x="1" y="248"/>
                    <a:pt x="1" y="250"/>
                  </a:cubicBezTo>
                  <a:cubicBezTo>
                    <a:pt x="1" y="251"/>
                    <a:pt x="1" y="253"/>
                    <a:pt x="1" y="255"/>
                  </a:cubicBezTo>
                  <a:cubicBezTo>
                    <a:pt x="1" y="256"/>
                    <a:pt x="1" y="256"/>
                    <a:pt x="1" y="257"/>
                  </a:cubicBezTo>
                  <a:cubicBezTo>
                    <a:pt x="2" y="259"/>
                    <a:pt x="2" y="261"/>
                    <a:pt x="2" y="264"/>
                  </a:cubicBezTo>
                  <a:cubicBezTo>
                    <a:pt x="2" y="264"/>
                    <a:pt x="2" y="264"/>
                    <a:pt x="2" y="265"/>
                  </a:cubicBezTo>
                  <a:cubicBezTo>
                    <a:pt x="3" y="267"/>
                    <a:pt x="3" y="270"/>
                    <a:pt x="4" y="272"/>
                  </a:cubicBezTo>
                  <a:cubicBezTo>
                    <a:pt x="4" y="272"/>
                    <a:pt x="4" y="273"/>
                    <a:pt x="4" y="273"/>
                  </a:cubicBezTo>
                  <a:cubicBezTo>
                    <a:pt x="4" y="275"/>
                    <a:pt x="5" y="278"/>
                    <a:pt x="5" y="280"/>
                  </a:cubicBezTo>
                  <a:cubicBezTo>
                    <a:pt x="5" y="280"/>
                    <a:pt x="5" y="281"/>
                    <a:pt x="5" y="281"/>
                  </a:cubicBezTo>
                  <a:cubicBezTo>
                    <a:pt x="6" y="283"/>
                    <a:pt x="6" y="286"/>
                    <a:pt x="7" y="289"/>
                  </a:cubicBezTo>
                  <a:cubicBezTo>
                    <a:pt x="7" y="289"/>
                    <a:pt x="7" y="289"/>
                    <a:pt x="7" y="289"/>
                  </a:cubicBezTo>
                  <a:cubicBezTo>
                    <a:pt x="8" y="291"/>
                    <a:pt x="8" y="294"/>
                    <a:pt x="9" y="297"/>
                  </a:cubicBezTo>
                  <a:cubicBezTo>
                    <a:pt x="9" y="297"/>
                    <a:pt x="9" y="297"/>
                    <a:pt x="9" y="297"/>
                  </a:cubicBezTo>
                  <a:cubicBezTo>
                    <a:pt x="9" y="297"/>
                    <a:pt x="9" y="297"/>
                    <a:pt x="9" y="297"/>
                  </a:cubicBezTo>
                  <a:cubicBezTo>
                    <a:pt x="52" y="458"/>
                    <a:pt x="231" y="668"/>
                    <a:pt x="231" y="668"/>
                  </a:cubicBezTo>
                  <a:cubicBezTo>
                    <a:pt x="231" y="668"/>
                    <a:pt x="445" y="417"/>
                    <a:pt x="461" y="253"/>
                  </a:cubicBezTo>
                  <a:cubicBezTo>
                    <a:pt x="461" y="253"/>
                    <a:pt x="461" y="253"/>
                    <a:pt x="461" y="253"/>
                  </a:cubicBezTo>
                  <a:cubicBezTo>
                    <a:pt x="461" y="253"/>
                    <a:pt x="472" y="181"/>
                    <a:pt x="428" y="112"/>
                  </a:cubicBezTo>
                  <a:close/>
                  <a:moveTo>
                    <a:pt x="3" y="247"/>
                  </a:moveTo>
                  <a:cubicBezTo>
                    <a:pt x="3" y="247"/>
                    <a:pt x="3" y="247"/>
                    <a:pt x="3" y="247"/>
                  </a:cubicBezTo>
                  <a:cubicBezTo>
                    <a:pt x="3" y="118"/>
                    <a:pt x="107" y="13"/>
                    <a:pt x="234" y="13"/>
                  </a:cubicBezTo>
                  <a:cubicBezTo>
                    <a:pt x="243" y="13"/>
                    <a:pt x="252" y="13"/>
                    <a:pt x="260" y="14"/>
                  </a:cubicBezTo>
                  <a:cubicBezTo>
                    <a:pt x="295" y="19"/>
                    <a:pt x="354" y="34"/>
                    <a:pt x="404" y="88"/>
                  </a:cubicBezTo>
                  <a:cubicBezTo>
                    <a:pt x="407" y="92"/>
                    <a:pt x="411" y="96"/>
                    <a:pt x="414" y="100"/>
                  </a:cubicBezTo>
                  <a:cubicBezTo>
                    <a:pt x="431" y="122"/>
                    <a:pt x="464" y="176"/>
                    <a:pt x="458" y="253"/>
                  </a:cubicBezTo>
                  <a:cubicBezTo>
                    <a:pt x="427" y="416"/>
                    <a:pt x="231" y="646"/>
                    <a:pt x="231" y="646"/>
                  </a:cubicBezTo>
                  <a:cubicBezTo>
                    <a:pt x="231" y="646"/>
                    <a:pt x="30" y="410"/>
                    <a:pt x="3" y="247"/>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TextBox 52"/>
          <p:cNvSpPr txBox="1"/>
          <p:nvPr/>
        </p:nvSpPr>
        <p:spPr>
          <a:xfrm>
            <a:off x="7257381" y="998908"/>
            <a:ext cx="4933031" cy="1323439"/>
          </a:xfrm>
          <a:prstGeom prst="rect">
            <a:avLst/>
          </a:prstGeom>
          <a:noFill/>
        </p:spPr>
        <p:txBody>
          <a:bodyPr wrap="square" rtlCol="0">
            <a:spAutoFit/>
          </a:bodyPr>
          <a:lstStyle/>
          <a:p>
            <a:r>
              <a:rPr lang="en-US" sz="2000" kern="0" dirty="0">
                <a:solidFill>
                  <a:schemeClr val="tx1">
                    <a:lumMod val="75000"/>
                    <a:lumOff val="25000"/>
                  </a:schemeClr>
                </a:solidFill>
                <a:latin typeface="Arial" panose="020B0604020202020204" pitchFamily="34" charset="0"/>
                <a:cs typeface="Arial" panose="020B0604020202020204" pitchFamily="34" charset="0"/>
              </a:rPr>
              <a:t>Meet at your church and pray before you go. Before the apostles went, they prayed and waited on the power of the Holy Spirit. </a:t>
            </a:r>
            <a:endParaRPr lang="en-US" sz="2000" dirty="0">
              <a:solidFill>
                <a:schemeClr val="tx1">
                  <a:lumMod val="75000"/>
                  <a:lumOff val="25000"/>
                </a:schemeClr>
              </a:solidFill>
            </a:endParaRPr>
          </a:p>
        </p:txBody>
      </p:sp>
      <p:sp>
        <p:nvSpPr>
          <p:cNvPr id="56" name="TextBox 55"/>
          <p:cNvSpPr txBox="1"/>
          <p:nvPr/>
        </p:nvSpPr>
        <p:spPr>
          <a:xfrm>
            <a:off x="4368136" y="2518477"/>
            <a:ext cx="5633279" cy="1015663"/>
          </a:xfrm>
          <a:prstGeom prst="rect">
            <a:avLst/>
          </a:prstGeom>
          <a:noFill/>
        </p:spPr>
        <p:txBody>
          <a:bodyPr wrap="square" rtlCol="0">
            <a:spAutoFit/>
          </a:bodyPr>
          <a:lstStyle/>
          <a:p>
            <a:r>
              <a:rPr lang="en-US" sz="2000" kern="0" dirty="0">
                <a:solidFill>
                  <a:schemeClr val="tx1">
                    <a:lumMod val="75000"/>
                    <a:lumOff val="25000"/>
                  </a:schemeClr>
                </a:solidFill>
                <a:latin typeface="Arial" panose="020B0604020202020204" pitchFamily="34" charset="0"/>
                <a:cs typeface="Arial" panose="020B0604020202020204" pitchFamily="34" charset="0"/>
              </a:rPr>
              <a:t>Pray sincerely at each address and then leave a pray and go door hanger on the front door and trust God to move in that family's life.</a:t>
            </a:r>
            <a:endParaRPr lang="en-US" sz="2000" dirty="0">
              <a:solidFill>
                <a:schemeClr val="tx1">
                  <a:lumMod val="75000"/>
                  <a:lumOff val="25000"/>
                </a:schemeClr>
              </a:solidFill>
            </a:endParaRPr>
          </a:p>
        </p:txBody>
      </p:sp>
      <p:sp>
        <p:nvSpPr>
          <p:cNvPr id="59" name="TextBox 58"/>
          <p:cNvSpPr txBox="1"/>
          <p:nvPr/>
        </p:nvSpPr>
        <p:spPr>
          <a:xfrm>
            <a:off x="7136775" y="3851931"/>
            <a:ext cx="4933031" cy="1015663"/>
          </a:xfrm>
          <a:prstGeom prst="rect">
            <a:avLst/>
          </a:prstGeom>
          <a:noFill/>
        </p:spPr>
        <p:txBody>
          <a:bodyPr wrap="square" rtlCol="0">
            <a:spAutoFit/>
          </a:bodyPr>
          <a:lstStyle/>
          <a:p>
            <a:r>
              <a:rPr lang="en-US" sz="2000" kern="0" dirty="0">
                <a:solidFill>
                  <a:schemeClr val="tx1">
                    <a:lumMod val="75000"/>
                    <a:lumOff val="25000"/>
                  </a:schemeClr>
                </a:solidFill>
                <a:latin typeface="Arial" panose="020B0604020202020204" pitchFamily="34" charset="0"/>
                <a:cs typeface="Arial" panose="020B0604020202020204" pitchFamily="34" charset="0"/>
              </a:rPr>
              <a:t>As you go, look for divine appointments with community members who are outside as you Pray &amp; Go. </a:t>
            </a:r>
            <a:endParaRPr lang="en-US" sz="2000" dirty="0">
              <a:solidFill>
                <a:schemeClr val="tx1">
                  <a:lumMod val="75000"/>
                  <a:lumOff val="25000"/>
                </a:schemeClr>
              </a:solidFill>
            </a:endParaRPr>
          </a:p>
        </p:txBody>
      </p:sp>
      <p:sp>
        <p:nvSpPr>
          <p:cNvPr id="62" name="TextBox 61"/>
          <p:cNvSpPr txBox="1"/>
          <p:nvPr/>
        </p:nvSpPr>
        <p:spPr>
          <a:xfrm>
            <a:off x="8393538" y="5264402"/>
            <a:ext cx="3796874" cy="1015663"/>
          </a:xfrm>
          <a:prstGeom prst="rect">
            <a:avLst/>
          </a:prstGeom>
          <a:noFill/>
        </p:spPr>
        <p:txBody>
          <a:bodyPr wrap="square" rtlCol="0">
            <a:spAutoFit/>
          </a:bodyPr>
          <a:lstStyle/>
          <a:p>
            <a:r>
              <a:rPr lang="en-US" sz="2000" kern="0" dirty="0">
                <a:solidFill>
                  <a:schemeClr val="tx1">
                    <a:lumMod val="75000"/>
                    <a:lumOff val="25000"/>
                  </a:schemeClr>
                </a:solidFill>
                <a:latin typeface="Arial" panose="020B0604020202020204" pitchFamily="34" charset="0"/>
                <a:cs typeface="Arial" panose="020B0604020202020204" pitchFamily="34" charset="0"/>
              </a:rPr>
              <a:t>Return to the church and record where you have been and what God has done. </a:t>
            </a:r>
            <a:endParaRPr lang="en-US" sz="2000" dirty="0">
              <a:solidFill>
                <a:schemeClr val="tx1">
                  <a:lumMod val="75000"/>
                  <a:lumOff val="25000"/>
                </a:schemeClr>
              </a:solidFill>
            </a:endParaRPr>
          </a:p>
        </p:txBody>
      </p:sp>
      <p:cxnSp>
        <p:nvCxnSpPr>
          <p:cNvPr id="67" name="Straight Connector 66"/>
          <p:cNvCxnSpPr/>
          <p:nvPr/>
        </p:nvCxnSpPr>
        <p:spPr>
          <a:xfrm>
            <a:off x="3276600" y="1600200"/>
            <a:ext cx="3886200"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30783" y="2916381"/>
            <a:ext cx="507279"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43601" y="4274127"/>
            <a:ext cx="1137661"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70274" y="5576454"/>
            <a:ext cx="331698" cy="0"/>
          </a:xfrm>
          <a:prstGeom prst="line">
            <a:avLst/>
          </a:prstGeom>
          <a:ln>
            <a:solidFill>
              <a:schemeClr val="bg1">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72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03020" y="996950"/>
            <a:ext cx="2989580"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50" dirty="0">
                <a:solidFill>
                  <a:schemeClr val="tx1">
                    <a:lumMod val="65000"/>
                    <a:lumOff val="35000"/>
                  </a:schemeClr>
                </a:solidFill>
              </a:rPr>
              <a:t>Pray &amp; Go</a:t>
            </a:r>
          </a:p>
        </p:txBody>
      </p:sp>
      <p:sp>
        <p:nvSpPr>
          <p:cNvPr id="18" name="Rectangle 17"/>
          <p:cNvSpPr/>
          <p:nvPr/>
        </p:nvSpPr>
        <p:spPr>
          <a:xfrm>
            <a:off x="4578349" y="1012825"/>
            <a:ext cx="2989580"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50" dirty="0">
                <a:solidFill>
                  <a:schemeClr val="tx1">
                    <a:lumMod val="65000"/>
                    <a:lumOff val="35000"/>
                  </a:schemeClr>
                </a:solidFill>
              </a:rPr>
              <a:t>Keys to </a:t>
            </a:r>
          </a:p>
        </p:txBody>
      </p:sp>
      <p:sp>
        <p:nvSpPr>
          <p:cNvPr id="19" name="Rectangle 18"/>
          <p:cNvSpPr/>
          <p:nvPr/>
        </p:nvSpPr>
        <p:spPr>
          <a:xfrm>
            <a:off x="7899400" y="1012825"/>
            <a:ext cx="2989580"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50" dirty="0">
                <a:solidFill>
                  <a:schemeClr val="tx1">
                    <a:lumMod val="65000"/>
                    <a:lumOff val="35000"/>
                  </a:schemeClr>
                </a:solidFill>
              </a:rPr>
              <a:t>Success</a:t>
            </a:r>
          </a:p>
        </p:txBody>
      </p:sp>
      <p:grpSp>
        <p:nvGrpSpPr>
          <p:cNvPr id="13" name="Group 12"/>
          <p:cNvGrpSpPr/>
          <p:nvPr/>
        </p:nvGrpSpPr>
        <p:grpSpPr>
          <a:xfrm>
            <a:off x="1303020" y="996950"/>
            <a:ext cx="9585960" cy="4864100"/>
            <a:chOff x="561340" y="946150"/>
            <a:chExt cx="9585960" cy="4864100"/>
          </a:xfrm>
        </p:grpSpPr>
        <p:grpSp>
          <p:nvGrpSpPr>
            <p:cNvPr id="5" name="Group 4"/>
            <p:cNvGrpSpPr/>
            <p:nvPr/>
          </p:nvGrpSpPr>
          <p:grpSpPr>
            <a:xfrm>
              <a:off x="3390900" y="946150"/>
              <a:ext cx="548640" cy="4864100"/>
              <a:chOff x="3390900" y="952500"/>
              <a:chExt cx="548640" cy="4864100"/>
            </a:xfrm>
          </p:grpSpPr>
          <p:cxnSp>
            <p:nvCxnSpPr>
              <p:cNvPr id="4" name="Straight Connector 3"/>
              <p:cNvCxnSpPr/>
              <p:nvPr/>
            </p:nvCxnSpPr>
            <p:spPr>
              <a:xfrm>
                <a:off x="3665220" y="952500"/>
                <a:ext cx="0" cy="48641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390900" y="1333500"/>
                <a:ext cx="548640" cy="548640"/>
              </a:xfrm>
              <a:prstGeom prst="rect">
                <a:avLst/>
              </a:prstGeom>
              <a:solidFill>
                <a:schemeClr val="bg1"/>
              </a:solidFill>
              <a:ln>
                <a:noFill/>
              </a:ln>
              <a:effectLst>
                <a:outerShdw blurRad="2794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769100" y="946150"/>
              <a:ext cx="548640" cy="4864100"/>
              <a:chOff x="3390900" y="952500"/>
              <a:chExt cx="548640" cy="4864100"/>
            </a:xfrm>
          </p:grpSpPr>
          <p:cxnSp>
            <p:nvCxnSpPr>
              <p:cNvPr id="7" name="Straight Connector 6"/>
              <p:cNvCxnSpPr/>
              <p:nvPr/>
            </p:nvCxnSpPr>
            <p:spPr>
              <a:xfrm>
                <a:off x="3665220" y="952500"/>
                <a:ext cx="0" cy="48641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90900" y="1333500"/>
                <a:ext cx="548640" cy="548640"/>
              </a:xfrm>
              <a:prstGeom prst="rect">
                <a:avLst/>
              </a:prstGeom>
              <a:solidFill>
                <a:schemeClr val="bg1"/>
              </a:solidFill>
              <a:ln>
                <a:noFill/>
              </a:ln>
              <a:effectLst>
                <a:outerShdw blurRad="279400" sx="109000" sy="109000" algn="c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p:nvPr/>
          </p:nvCxnSpPr>
          <p:spPr>
            <a:xfrm>
              <a:off x="3939540" y="1590675"/>
              <a:ext cx="28295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1340" y="1590675"/>
              <a:ext cx="28295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17740" y="1590675"/>
              <a:ext cx="28295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Chevron 13"/>
          <p:cNvSpPr/>
          <p:nvPr/>
        </p:nvSpPr>
        <p:spPr>
          <a:xfrm>
            <a:off x="4292600" y="1536700"/>
            <a:ext cx="228600" cy="241300"/>
          </a:xfrm>
          <a:prstGeom prst="chevron">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7670800" y="1520825"/>
            <a:ext cx="228600" cy="241300"/>
          </a:xfrm>
          <a:prstGeom prst="chevron">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grpSp>
        <p:nvGrpSpPr>
          <p:cNvPr id="21" name="Group 20"/>
          <p:cNvGrpSpPr/>
          <p:nvPr/>
        </p:nvGrpSpPr>
        <p:grpSpPr>
          <a:xfrm>
            <a:off x="561021" y="2002789"/>
            <a:ext cx="1501980" cy="1492507"/>
            <a:chOff x="5278437" y="950913"/>
            <a:chExt cx="2019301" cy="2047875"/>
          </a:xfrm>
          <a:effectLst>
            <a:outerShdw blurRad="50800" dist="38100" dir="5400000" algn="t" rotWithShape="0">
              <a:prstClr val="black">
                <a:alpha val="40000"/>
              </a:prstClr>
            </a:outerShdw>
          </a:effectLst>
        </p:grpSpPr>
        <p:sp>
          <p:nvSpPr>
            <p:cNvPr id="22" name="Freeform 21"/>
            <p:cNvSpPr>
              <a:spLocks/>
            </p:cNvSpPr>
            <p:nvPr/>
          </p:nvSpPr>
          <p:spPr bwMode="auto">
            <a:xfrm>
              <a:off x="5278438" y="2903538"/>
              <a:ext cx="1970088" cy="95250"/>
            </a:xfrm>
            <a:custGeom>
              <a:avLst/>
              <a:gdLst>
                <a:gd name="T0" fmla="*/ 1241 w 1241"/>
                <a:gd name="T1" fmla="*/ 0 h 60"/>
                <a:gd name="T2" fmla="*/ 0 w 1241"/>
                <a:gd name="T3" fmla="*/ 60 h 60"/>
                <a:gd name="T4" fmla="*/ 1241 w 1241"/>
                <a:gd name="T5" fmla="*/ 17 h 60"/>
                <a:gd name="T6" fmla="*/ 1241 w 1241"/>
                <a:gd name="T7" fmla="*/ 0 h 60"/>
              </a:gdLst>
              <a:ahLst/>
              <a:cxnLst>
                <a:cxn ang="0">
                  <a:pos x="T0" y="T1"/>
                </a:cxn>
                <a:cxn ang="0">
                  <a:pos x="T2" y="T3"/>
                </a:cxn>
                <a:cxn ang="0">
                  <a:pos x="T4" y="T5"/>
                </a:cxn>
                <a:cxn ang="0">
                  <a:pos x="T6" y="T7"/>
                </a:cxn>
              </a:cxnLst>
              <a:rect l="0" t="0" r="r" b="b"/>
              <a:pathLst>
                <a:path w="1241" h="60">
                  <a:moveTo>
                    <a:pt x="1241" y="0"/>
                  </a:moveTo>
                  <a:lnTo>
                    <a:pt x="0" y="60"/>
                  </a:lnTo>
                  <a:lnTo>
                    <a:pt x="1241" y="17"/>
                  </a:lnTo>
                  <a:lnTo>
                    <a:pt x="1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5278437" y="950913"/>
              <a:ext cx="2019300" cy="2047875"/>
            </a:xfrm>
            <a:custGeom>
              <a:avLst/>
              <a:gdLst>
                <a:gd name="T0" fmla="*/ 1 w 1272"/>
                <a:gd name="T1" fmla="*/ 0 h 1290"/>
                <a:gd name="T2" fmla="*/ 1269 w 1272"/>
                <a:gd name="T3" fmla="*/ 0 h 1290"/>
                <a:gd name="T4" fmla="*/ 1272 w 1272"/>
                <a:gd name="T5" fmla="*/ 1230 h 1290"/>
                <a:gd name="T6" fmla="*/ 0 w 1272"/>
                <a:gd name="T7" fmla="*/ 1290 h 1290"/>
                <a:gd name="T8" fmla="*/ 1 w 1272"/>
                <a:gd name="T9" fmla="*/ 0 h 1290"/>
              </a:gdLst>
              <a:ahLst/>
              <a:cxnLst>
                <a:cxn ang="0">
                  <a:pos x="T0" y="T1"/>
                </a:cxn>
                <a:cxn ang="0">
                  <a:pos x="T2" y="T3"/>
                </a:cxn>
                <a:cxn ang="0">
                  <a:pos x="T4" y="T5"/>
                </a:cxn>
                <a:cxn ang="0">
                  <a:pos x="T6" y="T7"/>
                </a:cxn>
                <a:cxn ang="0">
                  <a:pos x="T8" y="T9"/>
                </a:cxn>
              </a:cxnLst>
              <a:rect l="0" t="0" r="r" b="b"/>
              <a:pathLst>
                <a:path w="1272" h="1290">
                  <a:moveTo>
                    <a:pt x="1" y="0"/>
                  </a:moveTo>
                  <a:lnTo>
                    <a:pt x="1269" y="0"/>
                  </a:lnTo>
                  <a:lnTo>
                    <a:pt x="1272" y="1230"/>
                  </a:lnTo>
                  <a:lnTo>
                    <a:pt x="0" y="1290"/>
                  </a:lnTo>
                  <a:lnTo>
                    <a:pt x="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a:p>
              <a:pPr algn="ctr"/>
              <a:r>
                <a:rPr lang="en-US" sz="1600" i="1" dirty="0"/>
                <a:t>Pray &amp; Go is year-round. It’s in the DNA of your church.</a:t>
              </a:r>
            </a:p>
          </p:txBody>
        </p:sp>
        <p:sp>
          <p:nvSpPr>
            <p:cNvPr id="24" name="Freeform 23"/>
            <p:cNvSpPr>
              <a:spLocks/>
            </p:cNvSpPr>
            <p:nvPr/>
          </p:nvSpPr>
          <p:spPr bwMode="auto">
            <a:xfrm>
              <a:off x="5278438" y="950913"/>
              <a:ext cx="2019300" cy="2047875"/>
            </a:xfrm>
            <a:custGeom>
              <a:avLst/>
              <a:gdLst>
                <a:gd name="T0" fmla="*/ 1 w 1272"/>
                <a:gd name="T1" fmla="*/ 0 h 1290"/>
                <a:gd name="T2" fmla="*/ 1269 w 1272"/>
                <a:gd name="T3" fmla="*/ 0 h 1290"/>
                <a:gd name="T4" fmla="*/ 1272 w 1272"/>
                <a:gd name="T5" fmla="*/ 1230 h 1290"/>
                <a:gd name="T6" fmla="*/ 0 w 1272"/>
                <a:gd name="T7" fmla="*/ 1290 h 1290"/>
                <a:gd name="T8" fmla="*/ 1 w 1272"/>
                <a:gd name="T9" fmla="*/ 0 h 1290"/>
              </a:gdLst>
              <a:ahLst/>
              <a:cxnLst>
                <a:cxn ang="0">
                  <a:pos x="T0" y="T1"/>
                </a:cxn>
                <a:cxn ang="0">
                  <a:pos x="T2" y="T3"/>
                </a:cxn>
                <a:cxn ang="0">
                  <a:pos x="T4" y="T5"/>
                </a:cxn>
                <a:cxn ang="0">
                  <a:pos x="T6" y="T7"/>
                </a:cxn>
                <a:cxn ang="0">
                  <a:pos x="T8" y="T9"/>
                </a:cxn>
              </a:cxnLst>
              <a:rect l="0" t="0" r="r" b="b"/>
              <a:pathLst>
                <a:path w="1272" h="1290">
                  <a:moveTo>
                    <a:pt x="1" y="0"/>
                  </a:moveTo>
                  <a:lnTo>
                    <a:pt x="1269" y="0"/>
                  </a:lnTo>
                  <a:lnTo>
                    <a:pt x="1272" y="1230"/>
                  </a:lnTo>
                  <a:lnTo>
                    <a:pt x="0" y="129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5280025" y="950913"/>
              <a:ext cx="2012950" cy="163513"/>
            </a:xfrm>
            <a:custGeom>
              <a:avLst/>
              <a:gdLst>
                <a:gd name="T0" fmla="*/ 1268 w 1268"/>
                <a:gd name="T1" fmla="*/ 0 h 103"/>
                <a:gd name="T2" fmla="*/ 0 w 1268"/>
                <a:gd name="T3" fmla="*/ 0 h 103"/>
                <a:gd name="T4" fmla="*/ 1268 w 1268"/>
                <a:gd name="T5" fmla="*/ 0 h 103"/>
                <a:gd name="T6" fmla="*/ 1268 w 1268"/>
                <a:gd name="T7" fmla="*/ 103 h 103"/>
                <a:gd name="T8" fmla="*/ 1268 w 1268"/>
                <a:gd name="T9" fmla="*/ 0 h 103"/>
              </a:gdLst>
              <a:ahLst/>
              <a:cxnLst>
                <a:cxn ang="0">
                  <a:pos x="T0" y="T1"/>
                </a:cxn>
                <a:cxn ang="0">
                  <a:pos x="T2" y="T3"/>
                </a:cxn>
                <a:cxn ang="0">
                  <a:pos x="T4" y="T5"/>
                </a:cxn>
                <a:cxn ang="0">
                  <a:pos x="T6" y="T7"/>
                </a:cxn>
                <a:cxn ang="0">
                  <a:pos x="T8" y="T9"/>
                </a:cxn>
              </a:cxnLst>
              <a:rect l="0" t="0" r="r" b="b"/>
              <a:pathLst>
                <a:path w="1268" h="103">
                  <a:moveTo>
                    <a:pt x="1268" y="0"/>
                  </a:moveTo>
                  <a:lnTo>
                    <a:pt x="0" y="0"/>
                  </a:lnTo>
                  <a:lnTo>
                    <a:pt x="1268" y="0"/>
                  </a:lnTo>
                  <a:lnTo>
                    <a:pt x="1268" y="103"/>
                  </a:lnTo>
                  <a:lnTo>
                    <a:pt x="1268" y="0"/>
                  </a:lnTo>
                  <a:close/>
                </a:path>
              </a:pathLst>
            </a:custGeom>
            <a:solidFill>
              <a:srgbClr val="FCF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5280025" y="950913"/>
              <a:ext cx="2012950" cy="163513"/>
            </a:xfrm>
            <a:custGeom>
              <a:avLst/>
              <a:gdLst>
                <a:gd name="T0" fmla="*/ 1268 w 1268"/>
                <a:gd name="T1" fmla="*/ 0 h 103"/>
                <a:gd name="T2" fmla="*/ 0 w 1268"/>
                <a:gd name="T3" fmla="*/ 0 h 103"/>
                <a:gd name="T4" fmla="*/ 1268 w 1268"/>
                <a:gd name="T5" fmla="*/ 0 h 103"/>
                <a:gd name="T6" fmla="*/ 1268 w 1268"/>
                <a:gd name="T7" fmla="*/ 103 h 103"/>
                <a:gd name="T8" fmla="*/ 1268 w 1268"/>
                <a:gd name="T9" fmla="*/ 0 h 103"/>
              </a:gdLst>
              <a:ahLst/>
              <a:cxnLst>
                <a:cxn ang="0">
                  <a:pos x="T0" y="T1"/>
                </a:cxn>
                <a:cxn ang="0">
                  <a:pos x="T2" y="T3"/>
                </a:cxn>
                <a:cxn ang="0">
                  <a:pos x="T4" y="T5"/>
                </a:cxn>
                <a:cxn ang="0">
                  <a:pos x="T6" y="T7"/>
                </a:cxn>
                <a:cxn ang="0">
                  <a:pos x="T8" y="T9"/>
                </a:cxn>
              </a:cxnLst>
              <a:rect l="0" t="0" r="r" b="b"/>
              <a:pathLst>
                <a:path w="1268" h="103">
                  <a:moveTo>
                    <a:pt x="1268" y="0"/>
                  </a:moveTo>
                  <a:lnTo>
                    <a:pt x="0" y="0"/>
                  </a:lnTo>
                  <a:lnTo>
                    <a:pt x="1268" y="0"/>
                  </a:lnTo>
                  <a:lnTo>
                    <a:pt x="1268" y="103"/>
                  </a:lnTo>
                  <a:lnTo>
                    <a:pt x="12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5278437" y="950913"/>
              <a:ext cx="2014538" cy="330201"/>
            </a:xfrm>
            <a:custGeom>
              <a:avLst/>
              <a:gdLst>
                <a:gd name="T0" fmla="*/ 1269 w 1269"/>
                <a:gd name="T1" fmla="*/ 0 h 208"/>
                <a:gd name="T2" fmla="*/ 1 w 1269"/>
                <a:gd name="T3" fmla="*/ 0 h 208"/>
                <a:gd name="T4" fmla="*/ 0 w 1269"/>
                <a:gd name="T5" fmla="*/ 208 h 208"/>
                <a:gd name="T6" fmla="*/ 1269 w 1269"/>
                <a:gd name="T7" fmla="*/ 208 h 208"/>
                <a:gd name="T8" fmla="*/ 1269 w 1269"/>
                <a:gd name="T9" fmla="*/ 103 h 208"/>
                <a:gd name="T10" fmla="*/ 1269 w 1269"/>
                <a:gd name="T11" fmla="*/ 0 h 208"/>
              </a:gdLst>
              <a:ahLst/>
              <a:cxnLst>
                <a:cxn ang="0">
                  <a:pos x="T0" y="T1"/>
                </a:cxn>
                <a:cxn ang="0">
                  <a:pos x="T2" y="T3"/>
                </a:cxn>
                <a:cxn ang="0">
                  <a:pos x="T4" y="T5"/>
                </a:cxn>
                <a:cxn ang="0">
                  <a:pos x="T6" y="T7"/>
                </a:cxn>
                <a:cxn ang="0">
                  <a:pos x="T8" y="T9"/>
                </a:cxn>
                <a:cxn ang="0">
                  <a:pos x="T10" y="T11"/>
                </a:cxn>
              </a:cxnLst>
              <a:rect l="0" t="0" r="r" b="b"/>
              <a:pathLst>
                <a:path w="1269" h="208">
                  <a:moveTo>
                    <a:pt x="1269" y="0"/>
                  </a:moveTo>
                  <a:lnTo>
                    <a:pt x="1" y="0"/>
                  </a:lnTo>
                  <a:lnTo>
                    <a:pt x="0" y="208"/>
                  </a:lnTo>
                  <a:lnTo>
                    <a:pt x="1269" y="208"/>
                  </a:lnTo>
                  <a:lnTo>
                    <a:pt x="1269" y="103"/>
                  </a:lnTo>
                  <a:lnTo>
                    <a:pt x="1269"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5278438" y="950913"/>
              <a:ext cx="2014538" cy="330200"/>
            </a:xfrm>
            <a:custGeom>
              <a:avLst/>
              <a:gdLst>
                <a:gd name="T0" fmla="*/ 1269 w 1269"/>
                <a:gd name="T1" fmla="*/ 0 h 208"/>
                <a:gd name="T2" fmla="*/ 1 w 1269"/>
                <a:gd name="T3" fmla="*/ 0 h 208"/>
                <a:gd name="T4" fmla="*/ 0 w 1269"/>
                <a:gd name="T5" fmla="*/ 208 h 208"/>
                <a:gd name="T6" fmla="*/ 1269 w 1269"/>
                <a:gd name="T7" fmla="*/ 208 h 208"/>
                <a:gd name="T8" fmla="*/ 1269 w 1269"/>
                <a:gd name="T9" fmla="*/ 103 h 208"/>
                <a:gd name="T10" fmla="*/ 1269 w 1269"/>
                <a:gd name="T11" fmla="*/ 0 h 208"/>
              </a:gdLst>
              <a:ahLst/>
              <a:cxnLst>
                <a:cxn ang="0">
                  <a:pos x="T0" y="T1"/>
                </a:cxn>
                <a:cxn ang="0">
                  <a:pos x="T2" y="T3"/>
                </a:cxn>
                <a:cxn ang="0">
                  <a:pos x="T4" y="T5"/>
                </a:cxn>
                <a:cxn ang="0">
                  <a:pos x="T6" y="T7"/>
                </a:cxn>
                <a:cxn ang="0">
                  <a:pos x="T8" y="T9"/>
                </a:cxn>
                <a:cxn ang="0">
                  <a:pos x="T10" y="T11"/>
                </a:cxn>
              </a:cxnLst>
              <a:rect l="0" t="0" r="r" b="b"/>
              <a:pathLst>
                <a:path w="1269" h="208">
                  <a:moveTo>
                    <a:pt x="1269" y="0"/>
                  </a:moveTo>
                  <a:lnTo>
                    <a:pt x="1" y="0"/>
                  </a:lnTo>
                  <a:lnTo>
                    <a:pt x="0" y="208"/>
                  </a:lnTo>
                  <a:lnTo>
                    <a:pt x="1269" y="208"/>
                  </a:lnTo>
                  <a:lnTo>
                    <a:pt x="1269" y="103"/>
                  </a:lnTo>
                  <a:lnTo>
                    <a:pt x="12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p:nvPr/>
        </p:nvGrpSpPr>
        <p:grpSpPr>
          <a:xfrm>
            <a:off x="2280171" y="2491021"/>
            <a:ext cx="2029587" cy="1912910"/>
            <a:chOff x="5251449" y="3517901"/>
            <a:chExt cx="2076451" cy="2234878"/>
          </a:xfrm>
          <a:effectLst>
            <a:outerShdw blurRad="50800" dist="38100" dir="5400000" algn="t" rotWithShape="0">
              <a:prstClr val="black">
                <a:alpha val="40000"/>
              </a:prstClr>
            </a:outerShdw>
          </a:effectLst>
        </p:grpSpPr>
        <p:sp>
          <p:nvSpPr>
            <p:cNvPr id="30" name="Freeform 29"/>
            <p:cNvSpPr>
              <a:spLocks/>
            </p:cNvSpPr>
            <p:nvPr/>
          </p:nvSpPr>
          <p:spPr bwMode="auto">
            <a:xfrm>
              <a:off x="5251449" y="3517901"/>
              <a:ext cx="2076450" cy="2234878"/>
            </a:xfrm>
            <a:custGeom>
              <a:avLst/>
              <a:gdLst>
                <a:gd name="T0" fmla="*/ 48 w 764"/>
                <a:gd name="T1" fmla="*/ 0 h 773"/>
                <a:gd name="T2" fmla="*/ 764 w 764"/>
                <a:gd name="T3" fmla="*/ 56 h 773"/>
                <a:gd name="T4" fmla="*/ 738 w 764"/>
                <a:gd name="T5" fmla="*/ 773 h 773"/>
                <a:gd name="T6" fmla="*/ 24 w 764"/>
                <a:gd name="T7" fmla="*/ 709 h 773"/>
                <a:gd name="T8" fmla="*/ 48 w 764"/>
                <a:gd name="T9" fmla="*/ 0 h 773"/>
              </a:gdLst>
              <a:ahLst/>
              <a:cxnLst>
                <a:cxn ang="0">
                  <a:pos x="T0" y="T1"/>
                </a:cxn>
                <a:cxn ang="0">
                  <a:pos x="T2" y="T3"/>
                </a:cxn>
                <a:cxn ang="0">
                  <a:pos x="T4" y="T5"/>
                </a:cxn>
                <a:cxn ang="0">
                  <a:pos x="T6" y="T7"/>
                </a:cxn>
                <a:cxn ang="0">
                  <a:pos x="T8" y="T9"/>
                </a:cxn>
              </a:cxnLst>
              <a:rect l="0" t="0" r="r" b="b"/>
              <a:pathLst>
                <a:path w="764" h="773">
                  <a:moveTo>
                    <a:pt x="48" y="0"/>
                  </a:moveTo>
                  <a:cubicBezTo>
                    <a:pt x="286" y="19"/>
                    <a:pt x="525" y="37"/>
                    <a:pt x="764" y="56"/>
                  </a:cubicBezTo>
                  <a:cubicBezTo>
                    <a:pt x="726" y="307"/>
                    <a:pt x="714" y="548"/>
                    <a:pt x="738" y="773"/>
                  </a:cubicBezTo>
                  <a:cubicBezTo>
                    <a:pt x="457" y="769"/>
                    <a:pt x="301" y="762"/>
                    <a:pt x="24" y="709"/>
                  </a:cubicBezTo>
                  <a:cubicBezTo>
                    <a:pt x="0" y="502"/>
                    <a:pt x="16" y="258"/>
                    <a:pt x="4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a:p>
              <a:pPr algn="ctr"/>
              <a:r>
                <a:rPr lang="en-US" sz="1600" i="1" dirty="0"/>
                <a:t>Not just another strategy for a new ministry but it is a strategy to create a biblical culture of going.</a:t>
              </a:r>
            </a:p>
          </p:txBody>
        </p:sp>
        <p:sp>
          <p:nvSpPr>
            <p:cNvPr id="31" name="Freeform 30"/>
            <p:cNvSpPr>
              <a:spLocks/>
            </p:cNvSpPr>
            <p:nvPr/>
          </p:nvSpPr>
          <p:spPr bwMode="auto">
            <a:xfrm>
              <a:off x="5343525" y="3517901"/>
              <a:ext cx="1984375" cy="441325"/>
            </a:xfrm>
            <a:custGeom>
              <a:avLst/>
              <a:gdLst>
                <a:gd name="T0" fmla="*/ 730 w 730"/>
                <a:gd name="T1" fmla="*/ 55 h 163"/>
                <a:gd name="T2" fmla="*/ 13 w 730"/>
                <a:gd name="T3" fmla="*/ 0 h 163"/>
                <a:gd name="T4" fmla="*/ 0 w 730"/>
                <a:gd name="T5" fmla="*/ 112 h 163"/>
                <a:gd name="T6" fmla="*/ 714 w 730"/>
                <a:gd name="T7" fmla="*/ 163 h 163"/>
                <a:gd name="T8" fmla="*/ 730 w 730"/>
                <a:gd name="T9" fmla="*/ 55 h 163"/>
              </a:gdLst>
              <a:ahLst/>
              <a:cxnLst>
                <a:cxn ang="0">
                  <a:pos x="T0" y="T1"/>
                </a:cxn>
                <a:cxn ang="0">
                  <a:pos x="T2" y="T3"/>
                </a:cxn>
                <a:cxn ang="0">
                  <a:pos x="T4" y="T5"/>
                </a:cxn>
                <a:cxn ang="0">
                  <a:pos x="T6" y="T7"/>
                </a:cxn>
                <a:cxn ang="0">
                  <a:pos x="T8" y="T9"/>
                </a:cxn>
              </a:cxnLst>
              <a:rect l="0" t="0" r="r" b="b"/>
              <a:pathLst>
                <a:path w="730" h="163">
                  <a:moveTo>
                    <a:pt x="730" y="55"/>
                  </a:moveTo>
                  <a:cubicBezTo>
                    <a:pt x="13" y="0"/>
                    <a:pt x="13" y="0"/>
                    <a:pt x="13" y="0"/>
                  </a:cubicBezTo>
                  <a:cubicBezTo>
                    <a:pt x="9" y="37"/>
                    <a:pt x="4" y="75"/>
                    <a:pt x="0" y="112"/>
                  </a:cubicBezTo>
                  <a:cubicBezTo>
                    <a:pt x="714" y="163"/>
                    <a:pt x="714" y="163"/>
                    <a:pt x="714" y="163"/>
                  </a:cubicBezTo>
                  <a:cubicBezTo>
                    <a:pt x="719" y="127"/>
                    <a:pt x="724" y="91"/>
                    <a:pt x="730" y="5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660399" y="4403933"/>
            <a:ext cx="1820143" cy="1873812"/>
            <a:chOff x="2913063" y="3517901"/>
            <a:chExt cx="1992313" cy="2093913"/>
          </a:xfrm>
          <a:effectLst>
            <a:outerShdw blurRad="50800" dist="38100" dir="5400000" algn="t" rotWithShape="0">
              <a:prstClr val="black">
                <a:alpha val="40000"/>
              </a:prstClr>
            </a:outerShdw>
          </a:effectLst>
        </p:grpSpPr>
        <p:sp>
          <p:nvSpPr>
            <p:cNvPr id="33" name="Freeform 32"/>
            <p:cNvSpPr>
              <a:spLocks/>
            </p:cNvSpPr>
            <p:nvPr/>
          </p:nvSpPr>
          <p:spPr bwMode="auto">
            <a:xfrm>
              <a:off x="2913063" y="3589339"/>
              <a:ext cx="1992313" cy="2022475"/>
            </a:xfrm>
            <a:custGeom>
              <a:avLst/>
              <a:gdLst>
                <a:gd name="T0" fmla="*/ 0 w 733"/>
                <a:gd name="T1" fmla="*/ 0 h 747"/>
                <a:gd name="T2" fmla="*/ 726 w 733"/>
                <a:gd name="T3" fmla="*/ 0 h 747"/>
                <a:gd name="T4" fmla="*/ 733 w 733"/>
                <a:gd name="T5" fmla="*/ 747 h 747"/>
                <a:gd name="T6" fmla="*/ 0 w 733"/>
                <a:gd name="T7" fmla="*/ 715 h 747"/>
                <a:gd name="T8" fmla="*/ 0 w 733"/>
                <a:gd name="T9" fmla="*/ 0 h 747"/>
              </a:gdLst>
              <a:ahLst/>
              <a:cxnLst>
                <a:cxn ang="0">
                  <a:pos x="T0" y="T1"/>
                </a:cxn>
                <a:cxn ang="0">
                  <a:pos x="T2" y="T3"/>
                </a:cxn>
                <a:cxn ang="0">
                  <a:pos x="T4" y="T5"/>
                </a:cxn>
                <a:cxn ang="0">
                  <a:pos x="T6" y="T7"/>
                </a:cxn>
                <a:cxn ang="0">
                  <a:pos x="T8" y="T9"/>
                </a:cxn>
              </a:cxnLst>
              <a:rect l="0" t="0" r="r" b="b"/>
              <a:pathLst>
                <a:path w="733" h="747">
                  <a:moveTo>
                    <a:pt x="0" y="0"/>
                  </a:moveTo>
                  <a:cubicBezTo>
                    <a:pt x="242" y="0"/>
                    <a:pt x="484" y="0"/>
                    <a:pt x="726" y="0"/>
                  </a:cubicBezTo>
                  <a:cubicBezTo>
                    <a:pt x="733" y="747"/>
                    <a:pt x="733" y="747"/>
                    <a:pt x="733" y="747"/>
                  </a:cubicBezTo>
                  <a:cubicBezTo>
                    <a:pt x="491" y="747"/>
                    <a:pt x="244" y="747"/>
                    <a:pt x="0" y="715"/>
                  </a:cubicBezTo>
                  <a:cubicBezTo>
                    <a:pt x="32" y="595"/>
                    <a:pt x="0" y="249"/>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dirty="0"/>
            </a:p>
            <a:p>
              <a:pPr algn="ctr"/>
              <a:r>
                <a:rPr lang="en-US" sz="1600" i="1" dirty="0"/>
                <a:t>This is a consistent, biblical, great commission ministry for your church</a:t>
              </a:r>
            </a:p>
          </p:txBody>
        </p:sp>
        <p:sp>
          <p:nvSpPr>
            <p:cNvPr id="34" name="Freeform 33"/>
            <p:cNvSpPr>
              <a:spLocks/>
            </p:cNvSpPr>
            <p:nvPr/>
          </p:nvSpPr>
          <p:spPr bwMode="auto">
            <a:xfrm>
              <a:off x="2913063" y="3517901"/>
              <a:ext cx="1973263" cy="330200"/>
            </a:xfrm>
            <a:custGeom>
              <a:avLst/>
              <a:gdLst>
                <a:gd name="T0" fmla="*/ 726 w 726"/>
                <a:gd name="T1" fmla="*/ 0 h 122"/>
                <a:gd name="T2" fmla="*/ 0 w 726"/>
                <a:gd name="T3" fmla="*/ 0 h 122"/>
                <a:gd name="T4" fmla="*/ 0 w 726"/>
                <a:gd name="T5" fmla="*/ 122 h 122"/>
                <a:gd name="T6" fmla="*/ 2 w 726"/>
                <a:gd name="T7" fmla="*/ 122 h 122"/>
                <a:gd name="T8" fmla="*/ 0 w 726"/>
                <a:gd name="T9" fmla="*/ 0 h 122"/>
                <a:gd name="T10" fmla="*/ 0 w 726"/>
                <a:gd name="T11" fmla="*/ 0 h 122"/>
                <a:gd name="T12" fmla="*/ 0 w 726"/>
                <a:gd name="T13" fmla="*/ 0 h 122"/>
                <a:gd name="T14" fmla="*/ 726 w 726"/>
                <a:gd name="T15" fmla="*/ 0 h 122"/>
                <a:gd name="T16" fmla="*/ 726 w 726"/>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122">
                  <a:moveTo>
                    <a:pt x="726" y="0"/>
                  </a:moveTo>
                  <a:cubicBezTo>
                    <a:pt x="0" y="0"/>
                    <a:pt x="0" y="0"/>
                    <a:pt x="0" y="0"/>
                  </a:cubicBezTo>
                  <a:cubicBezTo>
                    <a:pt x="0" y="122"/>
                    <a:pt x="0" y="122"/>
                    <a:pt x="0" y="122"/>
                  </a:cubicBezTo>
                  <a:cubicBezTo>
                    <a:pt x="2" y="122"/>
                    <a:pt x="2" y="122"/>
                    <a:pt x="2" y="122"/>
                  </a:cubicBezTo>
                  <a:cubicBezTo>
                    <a:pt x="1" y="80"/>
                    <a:pt x="0" y="39"/>
                    <a:pt x="0" y="0"/>
                  </a:cubicBezTo>
                  <a:cubicBezTo>
                    <a:pt x="0" y="0"/>
                    <a:pt x="0" y="0"/>
                    <a:pt x="0" y="0"/>
                  </a:cubicBezTo>
                  <a:cubicBezTo>
                    <a:pt x="0" y="0"/>
                    <a:pt x="0" y="0"/>
                    <a:pt x="0" y="0"/>
                  </a:cubicBezTo>
                  <a:cubicBezTo>
                    <a:pt x="242" y="0"/>
                    <a:pt x="484" y="0"/>
                    <a:pt x="726" y="0"/>
                  </a:cubicBezTo>
                  <a:cubicBezTo>
                    <a:pt x="726" y="0"/>
                    <a:pt x="726" y="0"/>
                    <a:pt x="726" y="0"/>
                  </a:cubicBezTo>
                </a:path>
              </a:pathLst>
            </a:custGeom>
            <a:solidFill>
              <a:srgbClr val="FCF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913063" y="3517901"/>
              <a:ext cx="1973263" cy="330200"/>
            </a:xfrm>
            <a:custGeom>
              <a:avLst/>
              <a:gdLst>
                <a:gd name="T0" fmla="*/ 726 w 726"/>
                <a:gd name="T1" fmla="*/ 0 h 122"/>
                <a:gd name="T2" fmla="*/ 0 w 726"/>
                <a:gd name="T3" fmla="*/ 0 h 122"/>
                <a:gd name="T4" fmla="*/ 0 w 726"/>
                <a:gd name="T5" fmla="*/ 0 h 122"/>
                <a:gd name="T6" fmla="*/ 0 w 726"/>
                <a:gd name="T7" fmla="*/ 0 h 122"/>
                <a:gd name="T8" fmla="*/ 2 w 726"/>
                <a:gd name="T9" fmla="*/ 122 h 122"/>
                <a:gd name="T10" fmla="*/ 726 w 726"/>
                <a:gd name="T11" fmla="*/ 122 h 122"/>
                <a:gd name="T12" fmla="*/ 726 w 726"/>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726" h="122">
                  <a:moveTo>
                    <a:pt x="726" y="0"/>
                  </a:moveTo>
                  <a:cubicBezTo>
                    <a:pt x="484" y="0"/>
                    <a:pt x="242" y="0"/>
                    <a:pt x="0" y="0"/>
                  </a:cubicBezTo>
                  <a:cubicBezTo>
                    <a:pt x="0" y="0"/>
                    <a:pt x="0" y="0"/>
                    <a:pt x="0" y="0"/>
                  </a:cubicBezTo>
                  <a:cubicBezTo>
                    <a:pt x="0" y="0"/>
                    <a:pt x="0" y="0"/>
                    <a:pt x="0" y="0"/>
                  </a:cubicBezTo>
                  <a:cubicBezTo>
                    <a:pt x="0" y="39"/>
                    <a:pt x="1" y="80"/>
                    <a:pt x="2" y="122"/>
                  </a:cubicBezTo>
                  <a:cubicBezTo>
                    <a:pt x="726" y="122"/>
                    <a:pt x="726" y="122"/>
                    <a:pt x="726" y="122"/>
                  </a:cubicBezTo>
                  <a:cubicBezTo>
                    <a:pt x="726" y="0"/>
                    <a:pt x="726" y="0"/>
                    <a:pt x="726"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5471834" y="1926590"/>
            <a:ext cx="2035454" cy="1492507"/>
            <a:chOff x="2913063" y="3517901"/>
            <a:chExt cx="1992313" cy="2093913"/>
          </a:xfrm>
          <a:effectLst>
            <a:outerShdw blurRad="50800" dist="38100" dir="5400000" algn="t" rotWithShape="0">
              <a:prstClr val="black">
                <a:alpha val="40000"/>
              </a:prstClr>
            </a:outerShdw>
          </a:effectLst>
        </p:grpSpPr>
        <p:sp>
          <p:nvSpPr>
            <p:cNvPr id="37" name="Freeform 36"/>
            <p:cNvSpPr>
              <a:spLocks/>
            </p:cNvSpPr>
            <p:nvPr/>
          </p:nvSpPr>
          <p:spPr bwMode="auto">
            <a:xfrm>
              <a:off x="2913063" y="3589339"/>
              <a:ext cx="1992313" cy="2022475"/>
            </a:xfrm>
            <a:custGeom>
              <a:avLst/>
              <a:gdLst>
                <a:gd name="T0" fmla="*/ 0 w 733"/>
                <a:gd name="T1" fmla="*/ 0 h 747"/>
                <a:gd name="T2" fmla="*/ 726 w 733"/>
                <a:gd name="T3" fmla="*/ 0 h 747"/>
                <a:gd name="T4" fmla="*/ 733 w 733"/>
                <a:gd name="T5" fmla="*/ 747 h 747"/>
                <a:gd name="T6" fmla="*/ 0 w 733"/>
                <a:gd name="T7" fmla="*/ 715 h 747"/>
                <a:gd name="T8" fmla="*/ 0 w 733"/>
                <a:gd name="T9" fmla="*/ 0 h 747"/>
              </a:gdLst>
              <a:ahLst/>
              <a:cxnLst>
                <a:cxn ang="0">
                  <a:pos x="T0" y="T1"/>
                </a:cxn>
                <a:cxn ang="0">
                  <a:pos x="T2" y="T3"/>
                </a:cxn>
                <a:cxn ang="0">
                  <a:pos x="T4" y="T5"/>
                </a:cxn>
                <a:cxn ang="0">
                  <a:pos x="T6" y="T7"/>
                </a:cxn>
                <a:cxn ang="0">
                  <a:pos x="T8" y="T9"/>
                </a:cxn>
              </a:cxnLst>
              <a:rect l="0" t="0" r="r" b="b"/>
              <a:pathLst>
                <a:path w="733" h="747">
                  <a:moveTo>
                    <a:pt x="0" y="0"/>
                  </a:moveTo>
                  <a:cubicBezTo>
                    <a:pt x="242" y="0"/>
                    <a:pt x="484" y="0"/>
                    <a:pt x="726" y="0"/>
                  </a:cubicBezTo>
                  <a:cubicBezTo>
                    <a:pt x="733" y="747"/>
                    <a:pt x="733" y="747"/>
                    <a:pt x="733" y="747"/>
                  </a:cubicBezTo>
                  <a:cubicBezTo>
                    <a:pt x="491" y="747"/>
                    <a:pt x="244" y="747"/>
                    <a:pt x="0" y="715"/>
                  </a:cubicBezTo>
                  <a:cubicBezTo>
                    <a:pt x="32" y="595"/>
                    <a:pt x="0" y="249"/>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i="1" dirty="0"/>
            </a:p>
            <a:p>
              <a:pPr algn="ctr"/>
              <a:r>
                <a:rPr lang="en-US" sz="1600" i="1" dirty="0"/>
                <a:t>The Pastor must be a visionary cheerleader. Not the one doing all the work</a:t>
              </a:r>
            </a:p>
          </p:txBody>
        </p:sp>
        <p:sp>
          <p:nvSpPr>
            <p:cNvPr id="38" name="Freeform 37"/>
            <p:cNvSpPr>
              <a:spLocks/>
            </p:cNvSpPr>
            <p:nvPr/>
          </p:nvSpPr>
          <p:spPr bwMode="auto">
            <a:xfrm>
              <a:off x="2913063" y="3517901"/>
              <a:ext cx="1973263" cy="330200"/>
            </a:xfrm>
            <a:custGeom>
              <a:avLst/>
              <a:gdLst>
                <a:gd name="T0" fmla="*/ 726 w 726"/>
                <a:gd name="T1" fmla="*/ 0 h 122"/>
                <a:gd name="T2" fmla="*/ 0 w 726"/>
                <a:gd name="T3" fmla="*/ 0 h 122"/>
                <a:gd name="T4" fmla="*/ 0 w 726"/>
                <a:gd name="T5" fmla="*/ 122 h 122"/>
                <a:gd name="T6" fmla="*/ 2 w 726"/>
                <a:gd name="T7" fmla="*/ 122 h 122"/>
                <a:gd name="T8" fmla="*/ 0 w 726"/>
                <a:gd name="T9" fmla="*/ 0 h 122"/>
                <a:gd name="T10" fmla="*/ 0 w 726"/>
                <a:gd name="T11" fmla="*/ 0 h 122"/>
                <a:gd name="T12" fmla="*/ 0 w 726"/>
                <a:gd name="T13" fmla="*/ 0 h 122"/>
                <a:gd name="T14" fmla="*/ 726 w 726"/>
                <a:gd name="T15" fmla="*/ 0 h 122"/>
                <a:gd name="T16" fmla="*/ 726 w 726"/>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122">
                  <a:moveTo>
                    <a:pt x="726" y="0"/>
                  </a:moveTo>
                  <a:cubicBezTo>
                    <a:pt x="0" y="0"/>
                    <a:pt x="0" y="0"/>
                    <a:pt x="0" y="0"/>
                  </a:cubicBezTo>
                  <a:cubicBezTo>
                    <a:pt x="0" y="122"/>
                    <a:pt x="0" y="122"/>
                    <a:pt x="0" y="122"/>
                  </a:cubicBezTo>
                  <a:cubicBezTo>
                    <a:pt x="2" y="122"/>
                    <a:pt x="2" y="122"/>
                    <a:pt x="2" y="122"/>
                  </a:cubicBezTo>
                  <a:cubicBezTo>
                    <a:pt x="1" y="80"/>
                    <a:pt x="0" y="39"/>
                    <a:pt x="0" y="0"/>
                  </a:cubicBezTo>
                  <a:cubicBezTo>
                    <a:pt x="0" y="0"/>
                    <a:pt x="0" y="0"/>
                    <a:pt x="0" y="0"/>
                  </a:cubicBezTo>
                  <a:cubicBezTo>
                    <a:pt x="0" y="0"/>
                    <a:pt x="0" y="0"/>
                    <a:pt x="0" y="0"/>
                  </a:cubicBezTo>
                  <a:cubicBezTo>
                    <a:pt x="242" y="0"/>
                    <a:pt x="484" y="0"/>
                    <a:pt x="726" y="0"/>
                  </a:cubicBezTo>
                  <a:cubicBezTo>
                    <a:pt x="726" y="0"/>
                    <a:pt x="726" y="0"/>
                    <a:pt x="726" y="0"/>
                  </a:cubicBezTo>
                </a:path>
              </a:pathLst>
            </a:custGeom>
            <a:solidFill>
              <a:srgbClr val="FCF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2913063" y="3517901"/>
              <a:ext cx="1973263" cy="330200"/>
            </a:xfrm>
            <a:custGeom>
              <a:avLst/>
              <a:gdLst>
                <a:gd name="T0" fmla="*/ 726 w 726"/>
                <a:gd name="T1" fmla="*/ 0 h 122"/>
                <a:gd name="T2" fmla="*/ 0 w 726"/>
                <a:gd name="T3" fmla="*/ 0 h 122"/>
                <a:gd name="T4" fmla="*/ 0 w 726"/>
                <a:gd name="T5" fmla="*/ 0 h 122"/>
                <a:gd name="T6" fmla="*/ 0 w 726"/>
                <a:gd name="T7" fmla="*/ 0 h 122"/>
                <a:gd name="T8" fmla="*/ 2 w 726"/>
                <a:gd name="T9" fmla="*/ 122 h 122"/>
                <a:gd name="T10" fmla="*/ 726 w 726"/>
                <a:gd name="T11" fmla="*/ 122 h 122"/>
                <a:gd name="T12" fmla="*/ 726 w 726"/>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726" h="122">
                  <a:moveTo>
                    <a:pt x="726" y="0"/>
                  </a:moveTo>
                  <a:cubicBezTo>
                    <a:pt x="484" y="0"/>
                    <a:pt x="242" y="0"/>
                    <a:pt x="0" y="0"/>
                  </a:cubicBezTo>
                  <a:cubicBezTo>
                    <a:pt x="0" y="0"/>
                    <a:pt x="0" y="0"/>
                    <a:pt x="0" y="0"/>
                  </a:cubicBezTo>
                  <a:cubicBezTo>
                    <a:pt x="0" y="0"/>
                    <a:pt x="0" y="0"/>
                    <a:pt x="0" y="0"/>
                  </a:cubicBezTo>
                  <a:cubicBezTo>
                    <a:pt x="0" y="39"/>
                    <a:pt x="1" y="80"/>
                    <a:pt x="2" y="122"/>
                  </a:cubicBezTo>
                  <a:cubicBezTo>
                    <a:pt x="726" y="122"/>
                    <a:pt x="726" y="122"/>
                    <a:pt x="726" y="122"/>
                  </a:cubicBezTo>
                  <a:cubicBezTo>
                    <a:pt x="726" y="0"/>
                    <a:pt x="726" y="0"/>
                    <a:pt x="726"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4"/>
          <p:cNvGrpSpPr/>
          <p:nvPr/>
        </p:nvGrpSpPr>
        <p:grpSpPr>
          <a:xfrm>
            <a:off x="6190484" y="4990621"/>
            <a:ext cx="1557520" cy="1627091"/>
            <a:chOff x="5278438" y="950913"/>
            <a:chExt cx="2019300" cy="2047875"/>
          </a:xfrm>
          <a:effectLst>
            <a:outerShdw blurRad="50800" dist="38100" dir="5400000" algn="t" rotWithShape="0">
              <a:prstClr val="black">
                <a:alpha val="40000"/>
              </a:prstClr>
            </a:outerShdw>
          </a:effectLst>
        </p:grpSpPr>
        <p:sp>
          <p:nvSpPr>
            <p:cNvPr id="46" name="Freeform 45"/>
            <p:cNvSpPr>
              <a:spLocks/>
            </p:cNvSpPr>
            <p:nvPr/>
          </p:nvSpPr>
          <p:spPr bwMode="auto">
            <a:xfrm>
              <a:off x="5278438" y="2903538"/>
              <a:ext cx="1970088" cy="95250"/>
            </a:xfrm>
            <a:custGeom>
              <a:avLst/>
              <a:gdLst>
                <a:gd name="T0" fmla="*/ 1241 w 1241"/>
                <a:gd name="T1" fmla="*/ 0 h 60"/>
                <a:gd name="T2" fmla="*/ 0 w 1241"/>
                <a:gd name="T3" fmla="*/ 60 h 60"/>
                <a:gd name="T4" fmla="*/ 1241 w 1241"/>
                <a:gd name="T5" fmla="*/ 17 h 60"/>
                <a:gd name="T6" fmla="*/ 1241 w 1241"/>
                <a:gd name="T7" fmla="*/ 0 h 60"/>
              </a:gdLst>
              <a:ahLst/>
              <a:cxnLst>
                <a:cxn ang="0">
                  <a:pos x="T0" y="T1"/>
                </a:cxn>
                <a:cxn ang="0">
                  <a:pos x="T2" y="T3"/>
                </a:cxn>
                <a:cxn ang="0">
                  <a:pos x="T4" y="T5"/>
                </a:cxn>
                <a:cxn ang="0">
                  <a:pos x="T6" y="T7"/>
                </a:cxn>
              </a:cxnLst>
              <a:rect l="0" t="0" r="r" b="b"/>
              <a:pathLst>
                <a:path w="1241" h="60">
                  <a:moveTo>
                    <a:pt x="1241" y="0"/>
                  </a:moveTo>
                  <a:lnTo>
                    <a:pt x="0" y="60"/>
                  </a:lnTo>
                  <a:lnTo>
                    <a:pt x="1241" y="17"/>
                  </a:lnTo>
                  <a:lnTo>
                    <a:pt x="1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a:off x="5278438" y="950913"/>
              <a:ext cx="2019300" cy="2047875"/>
            </a:xfrm>
            <a:custGeom>
              <a:avLst/>
              <a:gdLst>
                <a:gd name="T0" fmla="*/ 1 w 1272"/>
                <a:gd name="T1" fmla="*/ 0 h 1290"/>
                <a:gd name="T2" fmla="*/ 1269 w 1272"/>
                <a:gd name="T3" fmla="*/ 0 h 1290"/>
                <a:gd name="T4" fmla="*/ 1272 w 1272"/>
                <a:gd name="T5" fmla="*/ 1230 h 1290"/>
                <a:gd name="T6" fmla="*/ 0 w 1272"/>
                <a:gd name="T7" fmla="*/ 1290 h 1290"/>
                <a:gd name="T8" fmla="*/ 1 w 1272"/>
                <a:gd name="T9" fmla="*/ 0 h 1290"/>
              </a:gdLst>
              <a:ahLst/>
              <a:cxnLst>
                <a:cxn ang="0">
                  <a:pos x="T0" y="T1"/>
                </a:cxn>
                <a:cxn ang="0">
                  <a:pos x="T2" y="T3"/>
                </a:cxn>
                <a:cxn ang="0">
                  <a:pos x="T4" y="T5"/>
                </a:cxn>
                <a:cxn ang="0">
                  <a:pos x="T6" y="T7"/>
                </a:cxn>
                <a:cxn ang="0">
                  <a:pos x="T8" y="T9"/>
                </a:cxn>
              </a:cxnLst>
              <a:rect l="0" t="0" r="r" b="b"/>
              <a:pathLst>
                <a:path w="1272" h="1290">
                  <a:moveTo>
                    <a:pt x="1" y="0"/>
                  </a:moveTo>
                  <a:lnTo>
                    <a:pt x="1269" y="0"/>
                  </a:lnTo>
                  <a:lnTo>
                    <a:pt x="1272" y="1230"/>
                  </a:lnTo>
                  <a:lnTo>
                    <a:pt x="0" y="1290"/>
                  </a:lnTo>
                  <a:lnTo>
                    <a:pt x="1"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i="1" dirty="0"/>
            </a:p>
            <a:p>
              <a:pPr algn="ctr"/>
              <a:r>
                <a:rPr lang="en-US" sz="1600" i="1" dirty="0"/>
                <a:t>Pray &amp; Go is not a magic bullet for church issues but will bring transformation.</a:t>
              </a:r>
            </a:p>
          </p:txBody>
        </p:sp>
        <p:sp>
          <p:nvSpPr>
            <p:cNvPr id="48" name="Freeform 47"/>
            <p:cNvSpPr>
              <a:spLocks/>
            </p:cNvSpPr>
            <p:nvPr/>
          </p:nvSpPr>
          <p:spPr bwMode="auto">
            <a:xfrm>
              <a:off x="5278438" y="950913"/>
              <a:ext cx="2019300" cy="2047875"/>
            </a:xfrm>
            <a:custGeom>
              <a:avLst/>
              <a:gdLst>
                <a:gd name="T0" fmla="*/ 1 w 1272"/>
                <a:gd name="T1" fmla="*/ 0 h 1290"/>
                <a:gd name="T2" fmla="*/ 1269 w 1272"/>
                <a:gd name="T3" fmla="*/ 0 h 1290"/>
                <a:gd name="T4" fmla="*/ 1272 w 1272"/>
                <a:gd name="T5" fmla="*/ 1230 h 1290"/>
                <a:gd name="T6" fmla="*/ 0 w 1272"/>
                <a:gd name="T7" fmla="*/ 1290 h 1290"/>
                <a:gd name="T8" fmla="*/ 1 w 1272"/>
                <a:gd name="T9" fmla="*/ 0 h 1290"/>
              </a:gdLst>
              <a:ahLst/>
              <a:cxnLst>
                <a:cxn ang="0">
                  <a:pos x="T0" y="T1"/>
                </a:cxn>
                <a:cxn ang="0">
                  <a:pos x="T2" y="T3"/>
                </a:cxn>
                <a:cxn ang="0">
                  <a:pos x="T4" y="T5"/>
                </a:cxn>
                <a:cxn ang="0">
                  <a:pos x="T6" y="T7"/>
                </a:cxn>
                <a:cxn ang="0">
                  <a:pos x="T8" y="T9"/>
                </a:cxn>
              </a:cxnLst>
              <a:rect l="0" t="0" r="r" b="b"/>
              <a:pathLst>
                <a:path w="1272" h="1290">
                  <a:moveTo>
                    <a:pt x="1" y="0"/>
                  </a:moveTo>
                  <a:lnTo>
                    <a:pt x="1269" y="0"/>
                  </a:lnTo>
                  <a:lnTo>
                    <a:pt x="1272" y="1230"/>
                  </a:lnTo>
                  <a:lnTo>
                    <a:pt x="0" y="129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p:cNvSpPr>
            <p:nvPr/>
          </p:nvSpPr>
          <p:spPr bwMode="auto">
            <a:xfrm>
              <a:off x="5280025" y="950913"/>
              <a:ext cx="2012950" cy="163513"/>
            </a:xfrm>
            <a:custGeom>
              <a:avLst/>
              <a:gdLst>
                <a:gd name="T0" fmla="*/ 1268 w 1268"/>
                <a:gd name="T1" fmla="*/ 0 h 103"/>
                <a:gd name="T2" fmla="*/ 0 w 1268"/>
                <a:gd name="T3" fmla="*/ 0 h 103"/>
                <a:gd name="T4" fmla="*/ 1268 w 1268"/>
                <a:gd name="T5" fmla="*/ 0 h 103"/>
                <a:gd name="T6" fmla="*/ 1268 w 1268"/>
                <a:gd name="T7" fmla="*/ 103 h 103"/>
                <a:gd name="T8" fmla="*/ 1268 w 1268"/>
                <a:gd name="T9" fmla="*/ 0 h 103"/>
              </a:gdLst>
              <a:ahLst/>
              <a:cxnLst>
                <a:cxn ang="0">
                  <a:pos x="T0" y="T1"/>
                </a:cxn>
                <a:cxn ang="0">
                  <a:pos x="T2" y="T3"/>
                </a:cxn>
                <a:cxn ang="0">
                  <a:pos x="T4" y="T5"/>
                </a:cxn>
                <a:cxn ang="0">
                  <a:pos x="T6" y="T7"/>
                </a:cxn>
                <a:cxn ang="0">
                  <a:pos x="T8" y="T9"/>
                </a:cxn>
              </a:cxnLst>
              <a:rect l="0" t="0" r="r" b="b"/>
              <a:pathLst>
                <a:path w="1268" h="103">
                  <a:moveTo>
                    <a:pt x="1268" y="0"/>
                  </a:moveTo>
                  <a:lnTo>
                    <a:pt x="0" y="0"/>
                  </a:lnTo>
                  <a:lnTo>
                    <a:pt x="1268" y="0"/>
                  </a:lnTo>
                  <a:lnTo>
                    <a:pt x="1268" y="103"/>
                  </a:lnTo>
                  <a:lnTo>
                    <a:pt x="1268" y="0"/>
                  </a:lnTo>
                  <a:close/>
                </a:path>
              </a:pathLst>
            </a:custGeom>
            <a:solidFill>
              <a:srgbClr val="FCF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5280025" y="950913"/>
              <a:ext cx="2012950" cy="163513"/>
            </a:xfrm>
            <a:custGeom>
              <a:avLst/>
              <a:gdLst>
                <a:gd name="T0" fmla="*/ 1268 w 1268"/>
                <a:gd name="T1" fmla="*/ 0 h 103"/>
                <a:gd name="T2" fmla="*/ 0 w 1268"/>
                <a:gd name="T3" fmla="*/ 0 h 103"/>
                <a:gd name="T4" fmla="*/ 1268 w 1268"/>
                <a:gd name="T5" fmla="*/ 0 h 103"/>
                <a:gd name="T6" fmla="*/ 1268 w 1268"/>
                <a:gd name="T7" fmla="*/ 103 h 103"/>
                <a:gd name="T8" fmla="*/ 1268 w 1268"/>
                <a:gd name="T9" fmla="*/ 0 h 103"/>
              </a:gdLst>
              <a:ahLst/>
              <a:cxnLst>
                <a:cxn ang="0">
                  <a:pos x="T0" y="T1"/>
                </a:cxn>
                <a:cxn ang="0">
                  <a:pos x="T2" y="T3"/>
                </a:cxn>
                <a:cxn ang="0">
                  <a:pos x="T4" y="T5"/>
                </a:cxn>
                <a:cxn ang="0">
                  <a:pos x="T6" y="T7"/>
                </a:cxn>
                <a:cxn ang="0">
                  <a:pos x="T8" y="T9"/>
                </a:cxn>
              </a:cxnLst>
              <a:rect l="0" t="0" r="r" b="b"/>
              <a:pathLst>
                <a:path w="1268" h="103">
                  <a:moveTo>
                    <a:pt x="1268" y="0"/>
                  </a:moveTo>
                  <a:lnTo>
                    <a:pt x="0" y="0"/>
                  </a:lnTo>
                  <a:lnTo>
                    <a:pt x="1268" y="0"/>
                  </a:lnTo>
                  <a:lnTo>
                    <a:pt x="1268" y="103"/>
                  </a:lnTo>
                  <a:lnTo>
                    <a:pt x="12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5278438" y="950913"/>
              <a:ext cx="2014538" cy="330200"/>
            </a:xfrm>
            <a:custGeom>
              <a:avLst/>
              <a:gdLst>
                <a:gd name="T0" fmla="*/ 1269 w 1269"/>
                <a:gd name="T1" fmla="*/ 0 h 208"/>
                <a:gd name="T2" fmla="*/ 1 w 1269"/>
                <a:gd name="T3" fmla="*/ 0 h 208"/>
                <a:gd name="T4" fmla="*/ 0 w 1269"/>
                <a:gd name="T5" fmla="*/ 208 h 208"/>
                <a:gd name="T6" fmla="*/ 1269 w 1269"/>
                <a:gd name="T7" fmla="*/ 208 h 208"/>
                <a:gd name="T8" fmla="*/ 1269 w 1269"/>
                <a:gd name="T9" fmla="*/ 103 h 208"/>
                <a:gd name="T10" fmla="*/ 1269 w 1269"/>
                <a:gd name="T11" fmla="*/ 0 h 208"/>
              </a:gdLst>
              <a:ahLst/>
              <a:cxnLst>
                <a:cxn ang="0">
                  <a:pos x="T0" y="T1"/>
                </a:cxn>
                <a:cxn ang="0">
                  <a:pos x="T2" y="T3"/>
                </a:cxn>
                <a:cxn ang="0">
                  <a:pos x="T4" y="T5"/>
                </a:cxn>
                <a:cxn ang="0">
                  <a:pos x="T6" y="T7"/>
                </a:cxn>
                <a:cxn ang="0">
                  <a:pos x="T8" y="T9"/>
                </a:cxn>
                <a:cxn ang="0">
                  <a:pos x="T10" y="T11"/>
                </a:cxn>
              </a:cxnLst>
              <a:rect l="0" t="0" r="r" b="b"/>
              <a:pathLst>
                <a:path w="1269" h="208">
                  <a:moveTo>
                    <a:pt x="1269" y="0"/>
                  </a:moveTo>
                  <a:lnTo>
                    <a:pt x="1" y="0"/>
                  </a:lnTo>
                  <a:lnTo>
                    <a:pt x="0" y="208"/>
                  </a:lnTo>
                  <a:lnTo>
                    <a:pt x="1269" y="208"/>
                  </a:lnTo>
                  <a:lnTo>
                    <a:pt x="1269" y="103"/>
                  </a:lnTo>
                  <a:lnTo>
                    <a:pt x="1269"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p:nvSpPr>
          <p:spPr bwMode="auto">
            <a:xfrm>
              <a:off x="5278438" y="950913"/>
              <a:ext cx="2014538" cy="330200"/>
            </a:xfrm>
            <a:custGeom>
              <a:avLst/>
              <a:gdLst>
                <a:gd name="T0" fmla="*/ 1269 w 1269"/>
                <a:gd name="T1" fmla="*/ 0 h 208"/>
                <a:gd name="T2" fmla="*/ 1 w 1269"/>
                <a:gd name="T3" fmla="*/ 0 h 208"/>
                <a:gd name="T4" fmla="*/ 0 w 1269"/>
                <a:gd name="T5" fmla="*/ 208 h 208"/>
                <a:gd name="T6" fmla="*/ 1269 w 1269"/>
                <a:gd name="T7" fmla="*/ 208 h 208"/>
                <a:gd name="T8" fmla="*/ 1269 w 1269"/>
                <a:gd name="T9" fmla="*/ 103 h 208"/>
                <a:gd name="T10" fmla="*/ 1269 w 1269"/>
                <a:gd name="T11" fmla="*/ 0 h 208"/>
              </a:gdLst>
              <a:ahLst/>
              <a:cxnLst>
                <a:cxn ang="0">
                  <a:pos x="T0" y="T1"/>
                </a:cxn>
                <a:cxn ang="0">
                  <a:pos x="T2" y="T3"/>
                </a:cxn>
                <a:cxn ang="0">
                  <a:pos x="T4" y="T5"/>
                </a:cxn>
                <a:cxn ang="0">
                  <a:pos x="T6" y="T7"/>
                </a:cxn>
                <a:cxn ang="0">
                  <a:pos x="T8" y="T9"/>
                </a:cxn>
                <a:cxn ang="0">
                  <a:pos x="T10" y="T11"/>
                </a:cxn>
              </a:cxnLst>
              <a:rect l="0" t="0" r="r" b="b"/>
              <a:pathLst>
                <a:path w="1269" h="208">
                  <a:moveTo>
                    <a:pt x="1269" y="0"/>
                  </a:moveTo>
                  <a:lnTo>
                    <a:pt x="1" y="0"/>
                  </a:lnTo>
                  <a:lnTo>
                    <a:pt x="0" y="208"/>
                  </a:lnTo>
                  <a:lnTo>
                    <a:pt x="1269" y="208"/>
                  </a:lnTo>
                  <a:lnTo>
                    <a:pt x="1269" y="103"/>
                  </a:lnTo>
                  <a:lnTo>
                    <a:pt x="12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p:cNvGrpSpPr/>
          <p:nvPr/>
        </p:nvGrpSpPr>
        <p:grpSpPr>
          <a:xfrm>
            <a:off x="10200361" y="2963263"/>
            <a:ext cx="1973511" cy="2305893"/>
            <a:chOff x="5251450" y="3517900"/>
            <a:chExt cx="2076450" cy="2644850"/>
          </a:xfrm>
          <a:effectLst>
            <a:outerShdw blurRad="50800" dist="38100" dir="5400000" algn="t" rotWithShape="0">
              <a:prstClr val="black">
                <a:alpha val="40000"/>
              </a:prstClr>
            </a:outerShdw>
          </a:effectLst>
        </p:grpSpPr>
        <p:sp>
          <p:nvSpPr>
            <p:cNvPr id="59" name="Freeform 58"/>
            <p:cNvSpPr>
              <a:spLocks/>
            </p:cNvSpPr>
            <p:nvPr/>
          </p:nvSpPr>
          <p:spPr bwMode="auto">
            <a:xfrm>
              <a:off x="5251450" y="3517900"/>
              <a:ext cx="2076450" cy="2644850"/>
            </a:xfrm>
            <a:custGeom>
              <a:avLst/>
              <a:gdLst>
                <a:gd name="T0" fmla="*/ 48 w 764"/>
                <a:gd name="T1" fmla="*/ 0 h 773"/>
                <a:gd name="T2" fmla="*/ 764 w 764"/>
                <a:gd name="T3" fmla="*/ 56 h 773"/>
                <a:gd name="T4" fmla="*/ 738 w 764"/>
                <a:gd name="T5" fmla="*/ 773 h 773"/>
                <a:gd name="T6" fmla="*/ 24 w 764"/>
                <a:gd name="T7" fmla="*/ 709 h 773"/>
                <a:gd name="T8" fmla="*/ 48 w 764"/>
                <a:gd name="T9" fmla="*/ 0 h 773"/>
              </a:gdLst>
              <a:ahLst/>
              <a:cxnLst>
                <a:cxn ang="0">
                  <a:pos x="T0" y="T1"/>
                </a:cxn>
                <a:cxn ang="0">
                  <a:pos x="T2" y="T3"/>
                </a:cxn>
                <a:cxn ang="0">
                  <a:pos x="T4" y="T5"/>
                </a:cxn>
                <a:cxn ang="0">
                  <a:pos x="T6" y="T7"/>
                </a:cxn>
                <a:cxn ang="0">
                  <a:pos x="T8" y="T9"/>
                </a:cxn>
              </a:cxnLst>
              <a:rect l="0" t="0" r="r" b="b"/>
              <a:pathLst>
                <a:path w="764" h="773">
                  <a:moveTo>
                    <a:pt x="48" y="0"/>
                  </a:moveTo>
                  <a:cubicBezTo>
                    <a:pt x="286" y="19"/>
                    <a:pt x="525" y="37"/>
                    <a:pt x="764" y="56"/>
                  </a:cubicBezTo>
                  <a:cubicBezTo>
                    <a:pt x="726" y="307"/>
                    <a:pt x="714" y="548"/>
                    <a:pt x="738" y="773"/>
                  </a:cubicBezTo>
                  <a:cubicBezTo>
                    <a:pt x="457" y="769"/>
                    <a:pt x="301" y="762"/>
                    <a:pt x="24" y="709"/>
                  </a:cubicBezTo>
                  <a:cubicBezTo>
                    <a:pt x="0" y="502"/>
                    <a:pt x="16" y="258"/>
                    <a:pt x="48"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i="1" dirty="0"/>
            </a:p>
            <a:p>
              <a:pPr algn="ctr"/>
              <a:r>
                <a:rPr lang="en-US" sz="1600" i="1" dirty="0"/>
                <a:t>Highest commitments are from the coordinator, map strategist, and prayer request email response team</a:t>
              </a:r>
              <a:r>
                <a:rPr lang="en-US" sz="1600" i="1" dirty="0">
                  <a:effectLst/>
                </a:rPr>
                <a:t> </a:t>
              </a:r>
              <a:endParaRPr lang="en-US" sz="1600" i="1" dirty="0"/>
            </a:p>
          </p:txBody>
        </p:sp>
        <p:sp>
          <p:nvSpPr>
            <p:cNvPr id="60" name="Freeform 59"/>
            <p:cNvSpPr>
              <a:spLocks/>
            </p:cNvSpPr>
            <p:nvPr/>
          </p:nvSpPr>
          <p:spPr bwMode="auto">
            <a:xfrm>
              <a:off x="5343525" y="3517901"/>
              <a:ext cx="1984375" cy="441325"/>
            </a:xfrm>
            <a:custGeom>
              <a:avLst/>
              <a:gdLst>
                <a:gd name="T0" fmla="*/ 730 w 730"/>
                <a:gd name="T1" fmla="*/ 55 h 163"/>
                <a:gd name="T2" fmla="*/ 13 w 730"/>
                <a:gd name="T3" fmla="*/ 0 h 163"/>
                <a:gd name="T4" fmla="*/ 0 w 730"/>
                <a:gd name="T5" fmla="*/ 112 h 163"/>
                <a:gd name="T6" fmla="*/ 714 w 730"/>
                <a:gd name="T7" fmla="*/ 163 h 163"/>
                <a:gd name="T8" fmla="*/ 730 w 730"/>
                <a:gd name="T9" fmla="*/ 55 h 163"/>
              </a:gdLst>
              <a:ahLst/>
              <a:cxnLst>
                <a:cxn ang="0">
                  <a:pos x="T0" y="T1"/>
                </a:cxn>
                <a:cxn ang="0">
                  <a:pos x="T2" y="T3"/>
                </a:cxn>
                <a:cxn ang="0">
                  <a:pos x="T4" y="T5"/>
                </a:cxn>
                <a:cxn ang="0">
                  <a:pos x="T6" y="T7"/>
                </a:cxn>
                <a:cxn ang="0">
                  <a:pos x="T8" y="T9"/>
                </a:cxn>
              </a:cxnLst>
              <a:rect l="0" t="0" r="r" b="b"/>
              <a:pathLst>
                <a:path w="730" h="163">
                  <a:moveTo>
                    <a:pt x="730" y="55"/>
                  </a:moveTo>
                  <a:cubicBezTo>
                    <a:pt x="13" y="0"/>
                    <a:pt x="13" y="0"/>
                    <a:pt x="13" y="0"/>
                  </a:cubicBezTo>
                  <a:cubicBezTo>
                    <a:pt x="9" y="37"/>
                    <a:pt x="4" y="75"/>
                    <a:pt x="0" y="112"/>
                  </a:cubicBezTo>
                  <a:cubicBezTo>
                    <a:pt x="714" y="163"/>
                    <a:pt x="714" y="163"/>
                    <a:pt x="714" y="163"/>
                  </a:cubicBezTo>
                  <a:cubicBezTo>
                    <a:pt x="719" y="127"/>
                    <a:pt x="724" y="91"/>
                    <a:pt x="730" y="5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p:nvPr/>
        </p:nvGrpSpPr>
        <p:grpSpPr>
          <a:xfrm>
            <a:off x="8154724" y="4699425"/>
            <a:ext cx="1992564" cy="1842592"/>
            <a:chOff x="2913063" y="3517901"/>
            <a:chExt cx="1992313" cy="2093913"/>
          </a:xfrm>
          <a:effectLst>
            <a:outerShdw blurRad="50800" dist="38100" dir="5400000" algn="t" rotWithShape="0">
              <a:prstClr val="black">
                <a:alpha val="40000"/>
              </a:prstClr>
            </a:outerShdw>
          </a:effectLst>
        </p:grpSpPr>
        <p:sp>
          <p:nvSpPr>
            <p:cNvPr id="70" name="Freeform 69"/>
            <p:cNvSpPr>
              <a:spLocks/>
            </p:cNvSpPr>
            <p:nvPr/>
          </p:nvSpPr>
          <p:spPr bwMode="auto">
            <a:xfrm>
              <a:off x="2913063" y="3589339"/>
              <a:ext cx="1992313" cy="2022475"/>
            </a:xfrm>
            <a:custGeom>
              <a:avLst/>
              <a:gdLst>
                <a:gd name="T0" fmla="*/ 0 w 733"/>
                <a:gd name="T1" fmla="*/ 0 h 747"/>
                <a:gd name="T2" fmla="*/ 726 w 733"/>
                <a:gd name="T3" fmla="*/ 0 h 747"/>
                <a:gd name="T4" fmla="*/ 733 w 733"/>
                <a:gd name="T5" fmla="*/ 747 h 747"/>
                <a:gd name="T6" fmla="*/ 0 w 733"/>
                <a:gd name="T7" fmla="*/ 715 h 747"/>
                <a:gd name="T8" fmla="*/ 0 w 733"/>
                <a:gd name="T9" fmla="*/ 0 h 747"/>
              </a:gdLst>
              <a:ahLst/>
              <a:cxnLst>
                <a:cxn ang="0">
                  <a:pos x="T0" y="T1"/>
                </a:cxn>
                <a:cxn ang="0">
                  <a:pos x="T2" y="T3"/>
                </a:cxn>
                <a:cxn ang="0">
                  <a:pos x="T4" y="T5"/>
                </a:cxn>
                <a:cxn ang="0">
                  <a:pos x="T6" y="T7"/>
                </a:cxn>
                <a:cxn ang="0">
                  <a:pos x="T8" y="T9"/>
                </a:cxn>
              </a:cxnLst>
              <a:rect l="0" t="0" r="r" b="b"/>
              <a:pathLst>
                <a:path w="733" h="747">
                  <a:moveTo>
                    <a:pt x="0" y="0"/>
                  </a:moveTo>
                  <a:cubicBezTo>
                    <a:pt x="242" y="0"/>
                    <a:pt x="484" y="0"/>
                    <a:pt x="726" y="0"/>
                  </a:cubicBezTo>
                  <a:cubicBezTo>
                    <a:pt x="733" y="747"/>
                    <a:pt x="733" y="747"/>
                    <a:pt x="733" y="747"/>
                  </a:cubicBezTo>
                  <a:cubicBezTo>
                    <a:pt x="491" y="747"/>
                    <a:pt x="244" y="747"/>
                    <a:pt x="0" y="715"/>
                  </a:cubicBezTo>
                  <a:cubicBezTo>
                    <a:pt x="32" y="595"/>
                    <a:pt x="0" y="249"/>
                    <a:pt x="0"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i="1" dirty="0"/>
            </a:p>
            <a:p>
              <a:pPr algn="ctr"/>
              <a:r>
                <a:rPr lang="en-US" sz="1600" i="1" dirty="0"/>
                <a:t>Mention Pray &amp; Go on a consistent weekly basis. Highlight what God has done through this ministry</a:t>
              </a:r>
            </a:p>
          </p:txBody>
        </p:sp>
        <p:sp>
          <p:nvSpPr>
            <p:cNvPr id="71" name="Freeform 70"/>
            <p:cNvSpPr>
              <a:spLocks/>
            </p:cNvSpPr>
            <p:nvPr/>
          </p:nvSpPr>
          <p:spPr bwMode="auto">
            <a:xfrm>
              <a:off x="2913063" y="3517901"/>
              <a:ext cx="1973263" cy="330200"/>
            </a:xfrm>
            <a:custGeom>
              <a:avLst/>
              <a:gdLst>
                <a:gd name="T0" fmla="*/ 726 w 726"/>
                <a:gd name="T1" fmla="*/ 0 h 122"/>
                <a:gd name="T2" fmla="*/ 0 w 726"/>
                <a:gd name="T3" fmla="*/ 0 h 122"/>
                <a:gd name="T4" fmla="*/ 0 w 726"/>
                <a:gd name="T5" fmla="*/ 122 h 122"/>
                <a:gd name="T6" fmla="*/ 2 w 726"/>
                <a:gd name="T7" fmla="*/ 122 h 122"/>
                <a:gd name="T8" fmla="*/ 0 w 726"/>
                <a:gd name="T9" fmla="*/ 0 h 122"/>
                <a:gd name="T10" fmla="*/ 0 w 726"/>
                <a:gd name="T11" fmla="*/ 0 h 122"/>
                <a:gd name="T12" fmla="*/ 0 w 726"/>
                <a:gd name="T13" fmla="*/ 0 h 122"/>
                <a:gd name="T14" fmla="*/ 726 w 726"/>
                <a:gd name="T15" fmla="*/ 0 h 122"/>
                <a:gd name="T16" fmla="*/ 726 w 726"/>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122">
                  <a:moveTo>
                    <a:pt x="726" y="0"/>
                  </a:moveTo>
                  <a:cubicBezTo>
                    <a:pt x="0" y="0"/>
                    <a:pt x="0" y="0"/>
                    <a:pt x="0" y="0"/>
                  </a:cubicBezTo>
                  <a:cubicBezTo>
                    <a:pt x="0" y="122"/>
                    <a:pt x="0" y="122"/>
                    <a:pt x="0" y="122"/>
                  </a:cubicBezTo>
                  <a:cubicBezTo>
                    <a:pt x="2" y="122"/>
                    <a:pt x="2" y="122"/>
                    <a:pt x="2" y="122"/>
                  </a:cubicBezTo>
                  <a:cubicBezTo>
                    <a:pt x="1" y="80"/>
                    <a:pt x="0" y="39"/>
                    <a:pt x="0" y="0"/>
                  </a:cubicBezTo>
                  <a:cubicBezTo>
                    <a:pt x="0" y="0"/>
                    <a:pt x="0" y="0"/>
                    <a:pt x="0" y="0"/>
                  </a:cubicBezTo>
                  <a:cubicBezTo>
                    <a:pt x="0" y="0"/>
                    <a:pt x="0" y="0"/>
                    <a:pt x="0" y="0"/>
                  </a:cubicBezTo>
                  <a:cubicBezTo>
                    <a:pt x="242" y="0"/>
                    <a:pt x="484" y="0"/>
                    <a:pt x="726" y="0"/>
                  </a:cubicBezTo>
                  <a:cubicBezTo>
                    <a:pt x="726" y="0"/>
                    <a:pt x="726" y="0"/>
                    <a:pt x="726" y="0"/>
                  </a:cubicBezTo>
                </a:path>
              </a:pathLst>
            </a:custGeom>
            <a:solidFill>
              <a:srgbClr val="FCF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p:cNvSpPr>
            <p:nvPr/>
          </p:nvSpPr>
          <p:spPr bwMode="auto">
            <a:xfrm>
              <a:off x="2913063" y="3517901"/>
              <a:ext cx="1973263" cy="330200"/>
            </a:xfrm>
            <a:custGeom>
              <a:avLst/>
              <a:gdLst>
                <a:gd name="T0" fmla="*/ 726 w 726"/>
                <a:gd name="T1" fmla="*/ 0 h 122"/>
                <a:gd name="T2" fmla="*/ 0 w 726"/>
                <a:gd name="T3" fmla="*/ 0 h 122"/>
                <a:gd name="T4" fmla="*/ 0 w 726"/>
                <a:gd name="T5" fmla="*/ 0 h 122"/>
                <a:gd name="T6" fmla="*/ 0 w 726"/>
                <a:gd name="T7" fmla="*/ 0 h 122"/>
                <a:gd name="T8" fmla="*/ 2 w 726"/>
                <a:gd name="T9" fmla="*/ 122 h 122"/>
                <a:gd name="T10" fmla="*/ 726 w 726"/>
                <a:gd name="T11" fmla="*/ 122 h 122"/>
                <a:gd name="T12" fmla="*/ 726 w 726"/>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726" h="122">
                  <a:moveTo>
                    <a:pt x="726" y="0"/>
                  </a:moveTo>
                  <a:cubicBezTo>
                    <a:pt x="484" y="0"/>
                    <a:pt x="242" y="0"/>
                    <a:pt x="0" y="0"/>
                  </a:cubicBezTo>
                  <a:cubicBezTo>
                    <a:pt x="0" y="0"/>
                    <a:pt x="0" y="0"/>
                    <a:pt x="0" y="0"/>
                  </a:cubicBezTo>
                  <a:cubicBezTo>
                    <a:pt x="0" y="0"/>
                    <a:pt x="0" y="0"/>
                    <a:pt x="0" y="0"/>
                  </a:cubicBezTo>
                  <a:cubicBezTo>
                    <a:pt x="0" y="39"/>
                    <a:pt x="1" y="80"/>
                    <a:pt x="2" y="122"/>
                  </a:cubicBezTo>
                  <a:cubicBezTo>
                    <a:pt x="726" y="122"/>
                    <a:pt x="726" y="122"/>
                    <a:pt x="726" y="122"/>
                  </a:cubicBezTo>
                  <a:cubicBezTo>
                    <a:pt x="726" y="0"/>
                    <a:pt x="726" y="0"/>
                    <a:pt x="726"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7920477" y="2121959"/>
            <a:ext cx="2253347" cy="1792889"/>
            <a:chOff x="2886075" y="965201"/>
            <a:chExt cx="2027238" cy="1997075"/>
          </a:xfrm>
          <a:effectLst>
            <a:outerShdw blurRad="50800" dist="38100" dir="5400000" algn="t" rotWithShape="0">
              <a:prstClr val="black">
                <a:alpha val="40000"/>
              </a:prstClr>
            </a:outerShdw>
          </a:effectLst>
        </p:grpSpPr>
        <p:sp>
          <p:nvSpPr>
            <p:cNvPr id="74" name="Freeform 73"/>
            <p:cNvSpPr>
              <a:spLocks/>
            </p:cNvSpPr>
            <p:nvPr/>
          </p:nvSpPr>
          <p:spPr bwMode="auto">
            <a:xfrm>
              <a:off x="2986088" y="2411413"/>
              <a:ext cx="1098550" cy="550863"/>
            </a:xfrm>
            <a:custGeom>
              <a:avLst/>
              <a:gdLst>
                <a:gd name="T0" fmla="*/ 404 w 404"/>
                <a:gd name="T1" fmla="*/ 201 h 204"/>
                <a:gd name="T2" fmla="*/ 85 w 404"/>
                <a:gd name="T3" fmla="*/ 0 h 204"/>
                <a:gd name="T4" fmla="*/ 0 w 404"/>
                <a:gd name="T5" fmla="*/ 17 h 204"/>
                <a:gd name="T6" fmla="*/ 140 w 404"/>
                <a:gd name="T7" fmla="*/ 130 h 204"/>
                <a:gd name="T8" fmla="*/ 400 w 404"/>
                <a:gd name="T9" fmla="*/ 201 h 204"/>
                <a:gd name="T10" fmla="*/ 404 w 404"/>
                <a:gd name="T11" fmla="*/ 201 h 204"/>
              </a:gdLst>
              <a:ahLst/>
              <a:cxnLst>
                <a:cxn ang="0">
                  <a:pos x="T0" y="T1"/>
                </a:cxn>
                <a:cxn ang="0">
                  <a:pos x="T2" y="T3"/>
                </a:cxn>
                <a:cxn ang="0">
                  <a:pos x="T4" y="T5"/>
                </a:cxn>
                <a:cxn ang="0">
                  <a:pos x="T6" y="T7"/>
                </a:cxn>
                <a:cxn ang="0">
                  <a:pos x="T8" y="T9"/>
                </a:cxn>
                <a:cxn ang="0">
                  <a:pos x="T10" y="T11"/>
                </a:cxn>
              </a:cxnLst>
              <a:rect l="0" t="0" r="r" b="b"/>
              <a:pathLst>
                <a:path w="404" h="204">
                  <a:moveTo>
                    <a:pt x="404" y="201"/>
                  </a:moveTo>
                  <a:cubicBezTo>
                    <a:pt x="228" y="192"/>
                    <a:pt x="142" y="95"/>
                    <a:pt x="85" y="0"/>
                  </a:cubicBezTo>
                  <a:cubicBezTo>
                    <a:pt x="46" y="31"/>
                    <a:pt x="18" y="32"/>
                    <a:pt x="0" y="17"/>
                  </a:cubicBezTo>
                  <a:cubicBezTo>
                    <a:pt x="36" y="60"/>
                    <a:pt x="84" y="99"/>
                    <a:pt x="140" y="130"/>
                  </a:cubicBezTo>
                  <a:cubicBezTo>
                    <a:pt x="226" y="177"/>
                    <a:pt x="318" y="204"/>
                    <a:pt x="400" y="201"/>
                  </a:cubicBezTo>
                  <a:lnTo>
                    <a:pt x="404" y="201"/>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2886075" y="965201"/>
              <a:ext cx="2027238" cy="1989138"/>
            </a:xfrm>
            <a:custGeom>
              <a:avLst/>
              <a:gdLst>
                <a:gd name="T0" fmla="*/ 0 w 746"/>
                <a:gd name="T1" fmla="*/ 0 h 735"/>
                <a:gd name="T2" fmla="*/ 727 w 746"/>
                <a:gd name="T3" fmla="*/ 0 h 735"/>
                <a:gd name="T4" fmla="*/ 727 w 746"/>
                <a:gd name="T5" fmla="*/ 735 h 735"/>
                <a:gd name="T6" fmla="*/ 444 w 746"/>
                <a:gd name="T7" fmla="*/ 735 h 735"/>
                <a:gd name="T8" fmla="*/ 122 w 746"/>
                <a:gd name="T9" fmla="*/ 534 h 735"/>
                <a:gd name="T10" fmla="*/ 3 w 746"/>
                <a:gd name="T11" fmla="*/ 423 h 735"/>
                <a:gd name="T12" fmla="*/ 0 w 746"/>
                <a:gd name="T13" fmla="*/ 0 h 735"/>
              </a:gdLst>
              <a:ahLst/>
              <a:cxnLst>
                <a:cxn ang="0">
                  <a:pos x="T0" y="T1"/>
                </a:cxn>
                <a:cxn ang="0">
                  <a:pos x="T2" y="T3"/>
                </a:cxn>
                <a:cxn ang="0">
                  <a:pos x="T4" y="T5"/>
                </a:cxn>
                <a:cxn ang="0">
                  <a:pos x="T6" y="T7"/>
                </a:cxn>
                <a:cxn ang="0">
                  <a:pos x="T8" y="T9"/>
                </a:cxn>
                <a:cxn ang="0">
                  <a:pos x="T10" y="T11"/>
                </a:cxn>
                <a:cxn ang="0">
                  <a:pos x="T12" y="T13"/>
                </a:cxn>
              </a:cxnLst>
              <a:rect l="0" t="0" r="r" b="b"/>
              <a:pathLst>
                <a:path w="746" h="735">
                  <a:moveTo>
                    <a:pt x="0" y="0"/>
                  </a:moveTo>
                  <a:cubicBezTo>
                    <a:pt x="249" y="10"/>
                    <a:pt x="490" y="9"/>
                    <a:pt x="727" y="0"/>
                  </a:cubicBezTo>
                  <a:cubicBezTo>
                    <a:pt x="746" y="248"/>
                    <a:pt x="744" y="493"/>
                    <a:pt x="727" y="735"/>
                  </a:cubicBezTo>
                  <a:cubicBezTo>
                    <a:pt x="444" y="735"/>
                    <a:pt x="444" y="735"/>
                    <a:pt x="444" y="735"/>
                  </a:cubicBezTo>
                  <a:cubicBezTo>
                    <a:pt x="263" y="728"/>
                    <a:pt x="180" y="633"/>
                    <a:pt x="122" y="534"/>
                  </a:cubicBezTo>
                  <a:cubicBezTo>
                    <a:pt x="23" y="615"/>
                    <a:pt x="3" y="498"/>
                    <a:pt x="3" y="423"/>
                  </a:cubicBezTo>
                  <a:cubicBezTo>
                    <a:pt x="2" y="282"/>
                    <a:pt x="1" y="141"/>
                    <a:pt x="0" y="0"/>
                  </a:cubicBezTo>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i="1" dirty="0"/>
            </a:p>
            <a:p>
              <a:pPr algn="ctr"/>
              <a:r>
                <a:rPr lang="en-US" sz="1600" i="1" dirty="0"/>
                <a:t>Cast a vision with high commitment and high expectations but not a heavy burden</a:t>
              </a:r>
            </a:p>
          </p:txBody>
        </p:sp>
        <p:sp>
          <p:nvSpPr>
            <p:cNvPr id="76" name="Freeform 75"/>
            <p:cNvSpPr>
              <a:spLocks noEditPoints="1"/>
            </p:cNvSpPr>
            <p:nvPr/>
          </p:nvSpPr>
          <p:spPr bwMode="auto">
            <a:xfrm>
              <a:off x="2886075" y="965201"/>
              <a:ext cx="1997075" cy="333375"/>
            </a:xfrm>
            <a:custGeom>
              <a:avLst/>
              <a:gdLst>
                <a:gd name="T0" fmla="*/ 727 w 735"/>
                <a:gd name="T1" fmla="*/ 1 h 123"/>
                <a:gd name="T2" fmla="*/ 735 w 735"/>
                <a:gd name="T3" fmla="*/ 123 h 123"/>
                <a:gd name="T4" fmla="*/ 735 w 735"/>
                <a:gd name="T5" fmla="*/ 123 h 123"/>
                <a:gd name="T6" fmla="*/ 727 w 735"/>
                <a:gd name="T7" fmla="*/ 1 h 123"/>
                <a:gd name="T8" fmla="*/ 727 w 735"/>
                <a:gd name="T9" fmla="*/ 0 h 123"/>
                <a:gd name="T10" fmla="*/ 354 w 735"/>
                <a:gd name="T11" fmla="*/ 7 h 123"/>
                <a:gd name="T12" fmla="*/ 0 w 735"/>
                <a:gd name="T13" fmla="*/ 0 h 123"/>
                <a:gd name="T14" fmla="*/ 0 w 735"/>
                <a:gd name="T15" fmla="*/ 0 h 123"/>
                <a:gd name="T16" fmla="*/ 355 w 735"/>
                <a:gd name="T17" fmla="*/ 7 h 123"/>
                <a:gd name="T18" fmla="*/ 727 w 735"/>
                <a:gd name="T19" fmla="*/ 0 h 123"/>
                <a:gd name="T20" fmla="*/ 727 w 735"/>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123">
                  <a:moveTo>
                    <a:pt x="727" y="1"/>
                  </a:moveTo>
                  <a:cubicBezTo>
                    <a:pt x="730" y="42"/>
                    <a:pt x="733" y="82"/>
                    <a:pt x="735" y="123"/>
                  </a:cubicBezTo>
                  <a:cubicBezTo>
                    <a:pt x="735" y="123"/>
                    <a:pt x="735" y="123"/>
                    <a:pt x="735" y="123"/>
                  </a:cubicBezTo>
                  <a:cubicBezTo>
                    <a:pt x="733" y="82"/>
                    <a:pt x="730" y="42"/>
                    <a:pt x="727" y="1"/>
                  </a:cubicBezTo>
                  <a:moveTo>
                    <a:pt x="727" y="0"/>
                  </a:moveTo>
                  <a:cubicBezTo>
                    <a:pt x="604" y="4"/>
                    <a:pt x="480" y="7"/>
                    <a:pt x="354" y="7"/>
                  </a:cubicBezTo>
                  <a:cubicBezTo>
                    <a:pt x="237" y="7"/>
                    <a:pt x="119" y="5"/>
                    <a:pt x="0" y="0"/>
                  </a:cubicBezTo>
                  <a:cubicBezTo>
                    <a:pt x="0" y="0"/>
                    <a:pt x="0" y="0"/>
                    <a:pt x="0" y="0"/>
                  </a:cubicBezTo>
                  <a:cubicBezTo>
                    <a:pt x="120" y="5"/>
                    <a:pt x="238" y="7"/>
                    <a:pt x="355" y="7"/>
                  </a:cubicBezTo>
                  <a:cubicBezTo>
                    <a:pt x="480" y="7"/>
                    <a:pt x="604" y="5"/>
                    <a:pt x="727" y="0"/>
                  </a:cubicBezTo>
                  <a:cubicBezTo>
                    <a:pt x="727" y="0"/>
                    <a:pt x="727" y="0"/>
                    <a:pt x="727" y="0"/>
                  </a:cubicBezTo>
                </a:path>
              </a:pathLst>
            </a:custGeom>
            <a:solidFill>
              <a:srgbClr val="FCF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p:cNvSpPr>
            <p:nvPr/>
          </p:nvSpPr>
          <p:spPr bwMode="auto">
            <a:xfrm>
              <a:off x="2886075" y="965201"/>
              <a:ext cx="1997075" cy="350838"/>
            </a:xfrm>
            <a:custGeom>
              <a:avLst/>
              <a:gdLst>
                <a:gd name="T0" fmla="*/ 0 w 735"/>
                <a:gd name="T1" fmla="*/ 0 h 130"/>
                <a:gd name="T2" fmla="*/ 1 w 735"/>
                <a:gd name="T3" fmla="*/ 123 h 130"/>
                <a:gd name="T4" fmla="*/ 361 w 735"/>
                <a:gd name="T5" fmla="*/ 130 h 130"/>
                <a:gd name="T6" fmla="*/ 735 w 735"/>
                <a:gd name="T7" fmla="*/ 123 h 130"/>
                <a:gd name="T8" fmla="*/ 727 w 735"/>
                <a:gd name="T9" fmla="*/ 1 h 130"/>
                <a:gd name="T10" fmla="*/ 727 w 735"/>
                <a:gd name="T11" fmla="*/ 0 h 130"/>
                <a:gd name="T12" fmla="*/ 355 w 735"/>
                <a:gd name="T13" fmla="*/ 7 h 130"/>
                <a:gd name="T14" fmla="*/ 0 w 735"/>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0">
                  <a:moveTo>
                    <a:pt x="0" y="0"/>
                  </a:moveTo>
                  <a:cubicBezTo>
                    <a:pt x="1" y="123"/>
                    <a:pt x="1" y="123"/>
                    <a:pt x="1" y="123"/>
                  </a:cubicBezTo>
                  <a:cubicBezTo>
                    <a:pt x="122" y="127"/>
                    <a:pt x="242" y="130"/>
                    <a:pt x="361" y="130"/>
                  </a:cubicBezTo>
                  <a:cubicBezTo>
                    <a:pt x="487" y="130"/>
                    <a:pt x="611" y="127"/>
                    <a:pt x="735" y="123"/>
                  </a:cubicBezTo>
                  <a:cubicBezTo>
                    <a:pt x="733" y="82"/>
                    <a:pt x="730" y="42"/>
                    <a:pt x="727" y="1"/>
                  </a:cubicBezTo>
                  <a:cubicBezTo>
                    <a:pt x="727" y="1"/>
                    <a:pt x="727" y="0"/>
                    <a:pt x="727" y="0"/>
                  </a:cubicBezTo>
                  <a:cubicBezTo>
                    <a:pt x="604" y="5"/>
                    <a:pt x="480" y="7"/>
                    <a:pt x="355" y="7"/>
                  </a:cubicBezTo>
                  <a:cubicBezTo>
                    <a:pt x="238" y="7"/>
                    <a:pt x="120" y="5"/>
                    <a:pt x="0"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p:cNvGrpSpPr/>
          <p:nvPr/>
        </p:nvGrpSpPr>
        <p:grpSpPr>
          <a:xfrm>
            <a:off x="4466272" y="3527834"/>
            <a:ext cx="1687116" cy="1741331"/>
            <a:chOff x="2886075" y="965201"/>
            <a:chExt cx="2027238" cy="1997075"/>
          </a:xfrm>
          <a:effectLst>
            <a:outerShdw blurRad="50800" dist="38100" dir="5400000" algn="t" rotWithShape="0">
              <a:prstClr val="black">
                <a:alpha val="40000"/>
              </a:prstClr>
            </a:outerShdw>
          </a:effectLst>
        </p:grpSpPr>
        <p:sp>
          <p:nvSpPr>
            <p:cNvPr id="79" name="Freeform 78"/>
            <p:cNvSpPr>
              <a:spLocks/>
            </p:cNvSpPr>
            <p:nvPr/>
          </p:nvSpPr>
          <p:spPr bwMode="auto">
            <a:xfrm>
              <a:off x="2986088" y="2411413"/>
              <a:ext cx="1098550" cy="550863"/>
            </a:xfrm>
            <a:custGeom>
              <a:avLst/>
              <a:gdLst>
                <a:gd name="T0" fmla="*/ 404 w 404"/>
                <a:gd name="T1" fmla="*/ 201 h 204"/>
                <a:gd name="T2" fmla="*/ 85 w 404"/>
                <a:gd name="T3" fmla="*/ 0 h 204"/>
                <a:gd name="T4" fmla="*/ 0 w 404"/>
                <a:gd name="T5" fmla="*/ 17 h 204"/>
                <a:gd name="T6" fmla="*/ 140 w 404"/>
                <a:gd name="T7" fmla="*/ 130 h 204"/>
                <a:gd name="T8" fmla="*/ 400 w 404"/>
                <a:gd name="T9" fmla="*/ 201 h 204"/>
                <a:gd name="T10" fmla="*/ 404 w 404"/>
                <a:gd name="T11" fmla="*/ 201 h 204"/>
              </a:gdLst>
              <a:ahLst/>
              <a:cxnLst>
                <a:cxn ang="0">
                  <a:pos x="T0" y="T1"/>
                </a:cxn>
                <a:cxn ang="0">
                  <a:pos x="T2" y="T3"/>
                </a:cxn>
                <a:cxn ang="0">
                  <a:pos x="T4" y="T5"/>
                </a:cxn>
                <a:cxn ang="0">
                  <a:pos x="T6" y="T7"/>
                </a:cxn>
                <a:cxn ang="0">
                  <a:pos x="T8" y="T9"/>
                </a:cxn>
                <a:cxn ang="0">
                  <a:pos x="T10" y="T11"/>
                </a:cxn>
              </a:cxnLst>
              <a:rect l="0" t="0" r="r" b="b"/>
              <a:pathLst>
                <a:path w="404" h="204">
                  <a:moveTo>
                    <a:pt x="404" y="201"/>
                  </a:moveTo>
                  <a:cubicBezTo>
                    <a:pt x="228" y="192"/>
                    <a:pt x="142" y="95"/>
                    <a:pt x="85" y="0"/>
                  </a:cubicBezTo>
                  <a:cubicBezTo>
                    <a:pt x="46" y="31"/>
                    <a:pt x="18" y="32"/>
                    <a:pt x="0" y="17"/>
                  </a:cubicBezTo>
                  <a:cubicBezTo>
                    <a:pt x="36" y="60"/>
                    <a:pt x="84" y="99"/>
                    <a:pt x="140" y="130"/>
                  </a:cubicBezTo>
                  <a:cubicBezTo>
                    <a:pt x="226" y="177"/>
                    <a:pt x="318" y="204"/>
                    <a:pt x="400" y="201"/>
                  </a:cubicBezTo>
                  <a:lnTo>
                    <a:pt x="404" y="201"/>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2886075" y="965201"/>
              <a:ext cx="2027238" cy="1989137"/>
            </a:xfrm>
            <a:custGeom>
              <a:avLst/>
              <a:gdLst>
                <a:gd name="T0" fmla="*/ 0 w 746"/>
                <a:gd name="T1" fmla="*/ 0 h 735"/>
                <a:gd name="T2" fmla="*/ 727 w 746"/>
                <a:gd name="T3" fmla="*/ 0 h 735"/>
                <a:gd name="T4" fmla="*/ 727 w 746"/>
                <a:gd name="T5" fmla="*/ 735 h 735"/>
                <a:gd name="T6" fmla="*/ 444 w 746"/>
                <a:gd name="T7" fmla="*/ 735 h 735"/>
                <a:gd name="T8" fmla="*/ 122 w 746"/>
                <a:gd name="T9" fmla="*/ 534 h 735"/>
                <a:gd name="T10" fmla="*/ 3 w 746"/>
                <a:gd name="T11" fmla="*/ 423 h 735"/>
                <a:gd name="T12" fmla="*/ 0 w 746"/>
                <a:gd name="T13" fmla="*/ 0 h 735"/>
              </a:gdLst>
              <a:ahLst/>
              <a:cxnLst>
                <a:cxn ang="0">
                  <a:pos x="T0" y="T1"/>
                </a:cxn>
                <a:cxn ang="0">
                  <a:pos x="T2" y="T3"/>
                </a:cxn>
                <a:cxn ang="0">
                  <a:pos x="T4" y="T5"/>
                </a:cxn>
                <a:cxn ang="0">
                  <a:pos x="T6" y="T7"/>
                </a:cxn>
                <a:cxn ang="0">
                  <a:pos x="T8" y="T9"/>
                </a:cxn>
                <a:cxn ang="0">
                  <a:pos x="T10" y="T11"/>
                </a:cxn>
                <a:cxn ang="0">
                  <a:pos x="T12" y="T13"/>
                </a:cxn>
              </a:cxnLst>
              <a:rect l="0" t="0" r="r" b="b"/>
              <a:pathLst>
                <a:path w="746" h="735">
                  <a:moveTo>
                    <a:pt x="0" y="0"/>
                  </a:moveTo>
                  <a:cubicBezTo>
                    <a:pt x="249" y="10"/>
                    <a:pt x="490" y="9"/>
                    <a:pt x="727" y="0"/>
                  </a:cubicBezTo>
                  <a:cubicBezTo>
                    <a:pt x="746" y="248"/>
                    <a:pt x="744" y="493"/>
                    <a:pt x="727" y="735"/>
                  </a:cubicBezTo>
                  <a:cubicBezTo>
                    <a:pt x="444" y="735"/>
                    <a:pt x="444" y="735"/>
                    <a:pt x="444" y="735"/>
                  </a:cubicBezTo>
                  <a:cubicBezTo>
                    <a:pt x="263" y="728"/>
                    <a:pt x="180" y="633"/>
                    <a:pt x="122" y="534"/>
                  </a:cubicBezTo>
                  <a:cubicBezTo>
                    <a:pt x="23" y="615"/>
                    <a:pt x="3" y="498"/>
                    <a:pt x="3" y="423"/>
                  </a:cubicBezTo>
                  <a:cubicBezTo>
                    <a:pt x="2" y="282"/>
                    <a:pt x="1" y="141"/>
                    <a:pt x="0" y="0"/>
                  </a:cubicBezTo>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i="1" dirty="0"/>
            </a:p>
            <a:p>
              <a:pPr lvl="0"/>
              <a:r>
                <a:rPr lang="en-US" sz="1600" i="1" dirty="0"/>
                <a:t>A successful pray and go ministry keeps detailed records</a:t>
              </a:r>
            </a:p>
          </p:txBody>
        </p:sp>
        <p:sp>
          <p:nvSpPr>
            <p:cNvPr id="81" name="Freeform 80"/>
            <p:cNvSpPr>
              <a:spLocks noEditPoints="1"/>
            </p:cNvSpPr>
            <p:nvPr/>
          </p:nvSpPr>
          <p:spPr bwMode="auto">
            <a:xfrm>
              <a:off x="2886075" y="965201"/>
              <a:ext cx="1997075" cy="333375"/>
            </a:xfrm>
            <a:custGeom>
              <a:avLst/>
              <a:gdLst>
                <a:gd name="T0" fmla="*/ 727 w 735"/>
                <a:gd name="T1" fmla="*/ 1 h 123"/>
                <a:gd name="T2" fmla="*/ 735 w 735"/>
                <a:gd name="T3" fmla="*/ 123 h 123"/>
                <a:gd name="T4" fmla="*/ 735 w 735"/>
                <a:gd name="T5" fmla="*/ 123 h 123"/>
                <a:gd name="T6" fmla="*/ 727 w 735"/>
                <a:gd name="T7" fmla="*/ 1 h 123"/>
                <a:gd name="T8" fmla="*/ 727 w 735"/>
                <a:gd name="T9" fmla="*/ 0 h 123"/>
                <a:gd name="T10" fmla="*/ 354 w 735"/>
                <a:gd name="T11" fmla="*/ 7 h 123"/>
                <a:gd name="T12" fmla="*/ 0 w 735"/>
                <a:gd name="T13" fmla="*/ 0 h 123"/>
                <a:gd name="T14" fmla="*/ 0 w 735"/>
                <a:gd name="T15" fmla="*/ 0 h 123"/>
                <a:gd name="T16" fmla="*/ 355 w 735"/>
                <a:gd name="T17" fmla="*/ 7 h 123"/>
                <a:gd name="T18" fmla="*/ 727 w 735"/>
                <a:gd name="T19" fmla="*/ 0 h 123"/>
                <a:gd name="T20" fmla="*/ 727 w 735"/>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123">
                  <a:moveTo>
                    <a:pt x="727" y="1"/>
                  </a:moveTo>
                  <a:cubicBezTo>
                    <a:pt x="730" y="42"/>
                    <a:pt x="733" y="82"/>
                    <a:pt x="735" y="123"/>
                  </a:cubicBezTo>
                  <a:cubicBezTo>
                    <a:pt x="735" y="123"/>
                    <a:pt x="735" y="123"/>
                    <a:pt x="735" y="123"/>
                  </a:cubicBezTo>
                  <a:cubicBezTo>
                    <a:pt x="733" y="82"/>
                    <a:pt x="730" y="42"/>
                    <a:pt x="727" y="1"/>
                  </a:cubicBezTo>
                  <a:moveTo>
                    <a:pt x="727" y="0"/>
                  </a:moveTo>
                  <a:cubicBezTo>
                    <a:pt x="604" y="4"/>
                    <a:pt x="480" y="7"/>
                    <a:pt x="354" y="7"/>
                  </a:cubicBezTo>
                  <a:cubicBezTo>
                    <a:pt x="237" y="7"/>
                    <a:pt x="119" y="5"/>
                    <a:pt x="0" y="0"/>
                  </a:cubicBezTo>
                  <a:cubicBezTo>
                    <a:pt x="0" y="0"/>
                    <a:pt x="0" y="0"/>
                    <a:pt x="0" y="0"/>
                  </a:cubicBezTo>
                  <a:cubicBezTo>
                    <a:pt x="120" y="5"/>
                    <a:pt x="238" y="7"/>
                    <a:pt x="355" y="7"/>
                  </a:cubicBezTo>
                  <a:cubicBezTo>
                    <a:pt x="480" y="7"/>
                    <a:pt x="604" y="5"/>
                    <a:pt x="727" y="0"/>
                  </a:cubicBezTo>
                  <a:cubicBezTo>
                    <a:pt x="727" y="0"/>
                    <a:pt x="727" y="0"/>
                    <a:pt x="727" y="0"/>
                  </a:cubicBezTo>
                </a:path>
              </a:pathLst>
            </a:custGeom>
            <a:solidFill>
              <a:srgbClr val="FCF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2886075" y="965201"/>
              <a:ext cx="1997075" cy="350838"/>
            </a:xfrm>
            <a:custGeom>
              <a:avLst/>
              <a:gdLst>
                <a:gd name="T0" fmla="*/ 0 w 735"/>
                <a:gd name="T1" fmla="*/ 0 h 130"/>
                <a:gd name="T2" fmla="*/ 1 w 735"/>
                <a:gd name="T3" fmla="*/ 123 h 130"/>
                <a:gd name="T4" fmla="*/ 361 w 735"/>
                <a:gd name="T5" fmla="*/ 130 h 130"/>
                <a:gd name="T6" fmla="*/ 735 w 735"/>
                <a:gd name="T7" fmla="*/ 123 h 130"/>
                <a:gd name="T8" fmla="*/ 727 w 735"/>
                <a:gd name="T9" fmla="*/ 1 h 130"/>
                <a:gd name="T10" fmla="*/ 727 w 735"/>
                <a:gd name="T11" fmla="*/ 0 h 130"/>
                <a:gd name="T12" fmla="*/ 355 w 735"/>
                <a:gd name="T13" fmla="*/ 7 h 130"/>
                <a:gd name="T14" fmla="*/ 0 w 735"/>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5" h="130">
                  <a:moveTo>
                    <a:pt x="0" y="0"/>
                  </a:moveTo>
                  <a:cubicBezTo>
                    <a:pt x="1" y="123"/>
                    <a:pt x="1" y="123"/>
                    <a:pt x="1" y="123"/>
                  </a:cubicBezTo>
                  <a:cubicBezTo>
                    <a:pt x="122" y="127"/>
                    <a:pt x="242" y="130"/>
                    <a:pt x="361" y="130"/>
                  </a:cubicBezTo>
                  <a:cubicBezTo>
                    <a:pt x="487" y="130"/>
                    <a:pt x="611" y="127"/>
                    <a:pt x="735" y="123"/>
                  </a:cubicBezTo>
                  <a:cubicBezTo>
                    <a:pt x="733" y="82"/>
                    <a:pt x="730" y="42"/>
                    <a:pt x="727" y="1"/>
                  </a:cubicBezTo>
                  <a:cubicBezTo>
                    <a:pt x="727" y="1"/>
                    <a:pt x="727" y="0"/>
                    <a:pt x="727" y="0"/>
                  </a:cubicBezTo>
                  <a:cubicBezTo>
                    <a:pt x="604" y="5"/>
                    <a:pt x="480" y="7"/>
                    <a:pt x="355" y="7"/>
                  </a:cubicBezTo>
                  <a:cubicBezTo>
                    <a:pt x="238" y="7"/>
                    <a:pt x="120" y="5"/>
                    <a:pt x="0"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0155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A107322-50E0-4392-925F-6A775B81779D}"/>
              </a:ext>
            </a:extLst>
          </p:cNvPr>
          <p:cNvSpPr>
            <a:spLocks noGrp="1"/>
          </p:cNvSpPr>
          <p:nvPr>
            <p:ph idx="1"/>
          </p:nvPr>
        </p:nvSpPr>
        <p:spPr>
          <a:xfrm>
            <a:off x="83975" y="495300"/>
            <a:ext cx="4104567" cy="6362700"/>
          </a:xfrm>
          <a:solidFill>
            <a:schemeClr val="accent4">
              <a:lumMod val="20000"/>
              <a:lumOff val="80000"/>
            </a:schemeClr>
          </a:solidFill>
        </p:spPr>
        <p:txBody>
          <a:bodyPr>
            <a:normAutofit/>
          </a:bodyPr>
          <a:lstStyle/>
          <a:p>
            <a:pPr lvl="0" algn="ctr"/>
            <a:r>
              <a:rPr lang="en-US" sz="4000" b="1" dirty="0">
                <a:solidFill>
                  <a:prstClr val="black"/>
                </a:solidFill>
              </a:rPr>
              <a:t>2021 Population: </a:t>
            </a:r>
            <a:r>
              <a:rPr lang="en-US" sz="7200" b="1" dirty="0">
                <a:solidFill>
                  <a:srgbClr val="C00000"/>
                </a:solidFill>
              </a:rPr>
              <a:t>≈3,500</a:t>
            </a:r>
          </a:p>
          <a:p>
            <a:pPr lvl="0"/>
            <a:r>
              <a:rPr lang="en-US" sz="4800" b="1" dirty="0">
                <a:solidFill>
                  <a:prstClr val="black"/>
                </a:solidFill>
              </a:rPr>
              <a:t>People </a:t>
            </a:r>
            <a:r>
              <a:rPr lang="en-US" sz="4800" b="1" u="sng" dirty="0">
                <a:solidFill>
                  <a:prstClr val="black"/>
                </a:solidFill>
              </a:rPr>
              <a:t>not involved in church</a:t>
            </a:r>
            <a:r>
              <a:rPr lang="en-US" sz="4800" b="1" dirty="0">
                <a:solidFill>
                  <a:prstClr val="black"/>
                </a:solidFill>
              </a:rPr>
              <a:t>:</a:t>
            </a:r>
          </a:p>
          <a:p>
            <a:pPr marL="0" lvl="0" indent="0" algn="ctr">
              <a:buNone/>
            </a:pPr>
            <a:r>
              <a:rPr lang="en-US" sz="6000" b="1" dirty="0">
                <a:solidFill>
                  <a:prstClr val="black"/>
                </a:solidFill>
              </a:rPr>
              <a:t> </a:t>
            </a:r>
            <a:r>
              <a:rPr lang="en-US" sz="8800" b="1" dirty="0">
                <a:solidFill>
                  <a:srgbClr val="C00000"/>
                </a:solidFill>
              </a:rPr>
              <a:t>≈2,200</a:t>
            </a:r>
          </a:p>
          <a:p>
            <a:pPr marL="0" lvl="0" indent="0" algn="ctr">
              <a:buNone/>
            </a:pPr>
            <a:r>
              <a:rPr lang="en-US" sz="6000" b="1" dirty="0">
                <a:solidFill>
                  <a:srgbClr val="C00000"/>
                </a:solidFill>
              </a:rPr>
              <a:t>(63%)</a:t>
            </a:r>
            <a:endParaRPr lang="en-US" sz="1400" dirty="0">
              <a:solidFill>
                <a:prstClr val="black"/>
              </a:solidFill>
            </a:endParaRPr>
          </a:p>
          <a:p>
            <a:pPr marL="0" indent="0">
              <a:buNone/>
            </a:pPr>
            <a:endParaRPr lang="en-US" sz="1800" dirty="0"/>
          </a:p>
        </p:txBody>
      </p:sp>
      <p:sp>
        <p:nvSpPr>
          <p:cNvPr id="13"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796C5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4FD4583-B169-4F89-9BC0-A62AF4632152}"/>
              </a:ext>
            </a:extLst>
          </p:cNvPr>
          <p:cNvSpPr txBox="1"/>
          <p:nvPr/>
        </p:nvSpPr>
        <p:spPr>
          <a:xfrm>
            <a:off x="5278945" y="151631"/>
            <a:ext cx="68216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CC"/>
                </a:solidFill>
                <a:effectLst/>
                <a:uLnTx/>
                <a:uFillTx/>
                <a:latin typeface="Calibri" panose="020F0502020204030204"/>
                <a:ea typeface="+mn-ea"/>
                <a:cs typeface="+mn-cs"/>
              </a:rPr>
              <a:t>3 Mile Radius From Hopewell</a:t>
            </a:r>
          </a:p>
        </p:txBody>
      </p:sp>
      <p:pic>
        <p:nvPicPr>
          <p:cNvPr id="8" name="Content Placeholder 3">
            <a:extLst>
              <a:ext uri="{FF2B5EF4-FFF2-40B4-BE49-F238E27FC236}">
                <a16:creationId xmlns:a16="http://schemas.microsoft.com/office/drawing/2014/main" id="{463A2467-0B24-4833-975C-94F322AC0D2C}"/>
              </a:ext>
            </a:extLst>
          </p:cNvPr>
          <p:cNvPicPr>
            <a:picLocks/>
          </p:cNvPicPr>
          <p:nvPr/>
        </p:nvPicPr>
        <p:blipFill>
          <a:blip r:embed="rId2"/>
          <a:stretch>
            <a:fillRect/>
          </a:stretch>
        </p:blipFill>
        <p:spPr>
          <a:xfrm>
            <a:off x="5278945" y="949593"/>
            <a:ext cx="6417755" cy="5602838"/>
          </a:xfrm>
          <a:prstGeom prst="rect">
            <a:avLst/>
          </a:prstGeom>
        </p:spPr>
      </p:pic>
    </p:spTree>
    <p:extLst>
      <p:ext uri="{BB962C8B-B14F-4D97-AF65-F5344CB8AC3E}">
        <p14:creationId xmlns:p14="http://schemas.microsoft.com/office/powerpoint/2010/main" val="266102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7F99-6A7E-4FA8-85E3-7096B1562F93}"/>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B538F89-4305-463E-9819-4D4FC89EBAD2}"/>
              </a:ext>
            </a:extLst>
          </p:cNvPr>
          <p:cNvSpPr>
            <a:spLocks noGrp="1"/>
          </p:cNvSpPr>
          <p:nvPr>
            <p:ph idx="1"/>
          </p:nvPr>
        </p:nvSpPr>
        <p:spPr/>
        <p:txBody>
          <a:bodyPr/>
          <a:lstStyle/>
          <a:p>
            <a:endParaRPr lang="en-US"/>
          </a:p>
        </p:txBody>
      </p:sp>
      <p:pic>
        <p:nvPicPr>
          <p:cNvPr id="1028" name="Picture 4">
            <a:extLst>
              <a:ext uri="{FF2B5EF4-FFF2-40B4-BE49-F238E27FC236}">
                <a16:creationId xmlns:a16="http://schemas.microsoft.com/office/drawing/2014/main" id="{A2241446-3122-47BE-8926-0410628E7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96F362-90BB-46B7-8752-1C34EBA262D0}"/>
              </a:ext>
            </a:extLst>
          </p:cNvPr>
          <p:cNvSpPr txBox="1"/>
          <p:nvPr/>
        </p:nvSpPr>
        <p:spPr>
          <a:xfrm>
            <a:off x="-1" y="-3084"/>
            <a:ext cx="3755923" cy="5293757"/>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1,362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Households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703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children ages      0-17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34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Single Moms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92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Separated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328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Divorced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314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Widows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159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below Poverty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550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adults with no   HS Diploma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09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804</Words>
  <Application>Microsoft Office PowerPoint</Application>
  <PresentationFormat>Widescreen</PresentationFormat>
  <Paragraphs>88</Paragraphs>
  <Slides>13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3_Office Theme</vt:lpstr>
      <vt:lpstr>PowerPoint Presentation</vt:lpstr>
      <vt:lpstr>Pray and Go      Vision</vt:lpstr>
      <vt:lpstr>Pray &amp; Go Strategy </vt:lpstr>
      <vt:lpstr>There are endless designs for your door hanger however, it must be simple.   Church statistics show that people respond better to concise information.  The front says we prayed for you. The back has church name, phone number and email address where someone can help them if they are in need of anything.   This simple door hanger along with the power of prayer will change how the community sees your church.  It shows that you love them without expecting anything in return.  </vt:lpstr>
      <vt:lpstr>PowerPoint Presentation</vt:lpstr>
      <vt:lpstr>Pray &amp; Go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Channing Garrett</dc:creator>
  <cp:lastModifiedBy>Judy Ramsey</cp:lastModifiedBy>
  <cp:revision>12</cp:revision>
  <dcterms:created xsi:type="dcterms:W3CDTF">2020-12-17T12:34:01Z</dcterms:created>
  <dcterms:modified xsi:type="dcterms:W3CDTF">2021-02-18T01:22:46Z</dcterms:modified>
</cp:coreProperties>
</file>