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notesMasterIdLst>
    <p:notesMasterId r:id="rId23"/>
  </p:notesMasterIdLst>
  <p:sldIdLst>
    <p:sldId id="259" r:id="rId3"/>
    <p:sldId id="272" r:id="rId4"/>
    <p:sldId id="304" r:id="rId5"/>
    <p:sldId id="307" r:id="rId6"/>
    <p:sldId id="297" r:id="rId7"/>
    <p:sldId id="303" r:id="rId8"/>
    <p:sldId id="301" r:id="rId9"/>
    <p:sldId id="302" r:id="rId10"/>
    <p:sldId id="299" r:id="rId11"/>
    <p:sldId id="300" r:id="rId12"/>
    <p:sldId id="294" r:id="rId13"/>
    <p:sldId id="293" r:id="rId14"/>
    <p:sldId id="305" r:id="rId15"/>
    <p:sldId id="271" r:id="rId16"/>
    <p:sldId id="288" r:id="rId17"/>
    <p:sldId id="310" r:id="rId18"/>
    <p:sldId id="280" r:id="rId19"/>
    <p:sldId id="308" r:id="rId20"/>
    <p:sldId id="309" r:id="rId21"/>
    <p:sldId id="311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DB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56" autoAdjust="0"/>
    <p:restoredTop sz="94598" autoAdjust="0"/>
  </p:normalViewPr>
  <p:slideViewPr>
    <p:cSldViewPr>
      <p:cViewPr varScale="1">
        <p:scale>
          <a:sx n="106" d="100"/>
          <a:sy n="106" d="100"/>
        </p:scale>
        <p:origin x="774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3154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830854-5E92-433A-B383-AC4E7F28BEDD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7FF2D5-B195-451C-9634-244523766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793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Tommy Huddleston welcomes everyone and reminds people nursery and children’s activity is available up</a:t>
            </a:r>
            <a:r>
              <a:rPr lang="en-US" baseline="0" dirty="0"/>
              <a:t> to 5</a:t>
            </a:r>
            <a:r>
              <a:rPr lang="en-US" baseline="30000" dirty="0"/>
              <a:t>th</a:t>
            </a:r>
            <a:r>
              <a:rPr lang="en-US" baseline="0" dirty="0"/>
              <a:t> grade.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7FF2D5-B195-451C-9634-2445237666B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66529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7FF2D5-B195-451C-9634-2445237666B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57186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7FF2D5-B195-451C-9634-2445237666B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28207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7FF2D5-B195-451C-9634-2445237666B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4440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7FF2D5-B195-451C-9634-2445237666B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5907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7FF2D5-B195-451C-9634-2445237666B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34544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7FF2D5-B195-451C-9634-2445237666B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50595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7FF2D5-B195-451C-9634-2445237666B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0794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FF2D5-B195-451C-9634-2445237666B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7764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FF2D5-B195-451C-9634-2445237666B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95221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7FF2D5-B195-451C-9634-2445237666B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5218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FF2D5-B195-451C-9634-2445237666B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96601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7FF2D5-B195-451C-9634-2445237666B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1569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7FF2D5-B195-451C-9634-2445237666B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98750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7FF2D5-B195-451C-9634-2445237666B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27357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7FF2D5-B195-451C-9634-2445237666B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53526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7FF2D5-B195-451C-9634-2445237666B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20189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7FF2D5-B195-451C-9634-2445237666B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25377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7FF2D5-B195-451C-9634-2445237666B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02652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7FF2D5-B195-451C-9634-2445237666B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7853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41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4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3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6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399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6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8AF70-2BED-4D8F-AAA2-444CA77ECC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0207-3929-4815-8DF7-F9AC3A3242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252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8AF70-2BED-4D8F-AAA2-444CA77ECC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0207-3929-4815-8DF7-F9AC3A3242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379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8AF70-2BED-4D8F-AAA2-444CA77ECC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0207-3929-4815-8DF7-F9AC3A3242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8198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C9A8A-1924-4D07-8E83-2EC403A8C0D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D2264-AA0C-474F-9C87-03313EE1E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5859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C9A8A-1924-4D07-8E83-2EC403A8C0D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D2264-AA0C-474F-9C87-03313EE1E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0524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C9A8A-1924-4D07-8E83-2EC403A8C0D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D2264-AA0C-474F-9C87-03313EE1E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1884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C9A8A-1924-4D07-8E83-2EC403A8C0D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D2264-AA0C-474F-9C87-03313EE1E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8993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C9A8A-1924-4D07-8E83-2EC403A8C0D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D2264-AA0C-474F-9C87-03313EE1E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8720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C9A8A-1924-4D07-8E83-2EC403A8C0D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D2264-AA0C-474F-9C87-03313EE1E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4680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C9A8A-1924-4D07-8E83-2EC403A8C0D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D2264-AA0C-474F-9C87-03313EE1E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1697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C9A8A-1924-4D07-8E83-2EC403A8C0D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D2264-AA0C-474F-9C87-03313EE1E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644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8AF70-2BED-4D8F-AAA2-444CA77ECC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0207-3929-4815-8DF7-F9AC3A3242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4493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C9A8A-1924-4D07-8E83-2EC403A8C0D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D2264-AA0C-474F-9C87-03313EE1E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0329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C9A8A-1924-4D07-8E83-2EC403A8C0D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D2264-AA0C-474F-9C87-03313EE1E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4839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C9A8A-1924-4D07-8E83-2EC403A8C0D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D2264-AA0C-474F-9C87-03313EE1E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61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31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83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67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497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32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15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6987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39982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265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8AF70-2BED-4D8F-AAA2-444CA77ECC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0207-3929-4815-8DF7-F9AC3A3242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065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9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9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8AF70-2BED-4D8F-AAA2-444CA77ECC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0207-3929-4815-8DF7-F9AC3A3242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930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4" y="1535114"/>
            <a:ext cx="5386917" cy="639763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42834" indent="0">
              <a:buNone/>
              <a:defRPr sz="1500" b="1"/>
            </a:lvl2pPr>
            <a:lvl3pPr marL="685670" indent="0">
              <a:buNone/>
              <a:defRPr sz="1500" b="1"/>
            </a:lvl3pPr>
            <a:lvl4pPr marL="1028497" indent="0">
              <a:buNone/>
              <a:defRPr sz="1200" b="1"/>
            </a:lvl4pPr>
            <a:lvl5pPr marL="1371328" indent="0">
              <a:buNone/>
              <a:defRPr sz="1200" b="1"/>
            </a:lvl5pPr>
            <a:lvl6pPr marL="1714158" indent="0">
              <a:buNone/>
              <a:defRPr sz="1200" b="1"/>
            </a:lvl6pPr>
            <a:lvl7pPr marL="2056987" indent="0">
              <a:buNone/>
              <a:defRPr sz="1200" b="1"/>
            </a:lvl7pPr>
            <a:lvl8pPr marL="2399820" indent="0">
              <a:buNone/>
              <a:defRPr sz="1200" b="1"/>
            </a:lvl8pPr>
            <a:lvl9pPr marL="2742654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4" y="2174875"/>
            <a:ext cx="5386917" cy="3951288"/>
          </a:xfrm>
        </p:spPr>
        <p:txBody>
          <a:bodyPr/>
          <a:lstStyle>
            <a:lvl1pPr>
              <a:defRPr sz="1900"/>
            </a:lvl1pPr>
            <a:lvl2pPr>
              <a:defRPr sz="1500"/>
            </a:lvl2pPr>
            <a:lvl3pPr>
              <a:defRPr sz="15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85" y="1535114"/>
            <a:ext cx="5389033" cy="639763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42834" indent="0">
              <a:buNone/>
              <a:defRPr sz="1500" b="1"/>
            </a:lvl2pPr>
            <a:lvl3pPr marL="685670" indent="0">
              <a:buNone/>
              <a:defRPr sz="1500" b="1"/>
            </a:lvl3pPr>
            <a:lvl4pPr marL="1028497" indent="0">
              <a:buNone/>
              <a:defRPr sz="1200" b="1"/>
            </a:lvl4pPr>
            <a:lvl5pPr marL="1371328" indent="0">
              <a:buNone/>
              <a:defRPr sz="1200" b="1"/>
            </a:lvl5pPr>
            <a:lvl6pPr marL="1714158" indent="0">
              <a:buNone/>
              <a:defRPr sz="1200" b="1"/>
            </a:lvl6pPr>
            <a:lvl7pPr marL="2056987" indent="0">
              <a:buNone/>
              <a:defRPr sz="1200" b="1"/>
            </a:lvl7pPr>
            <a:lvl8pPr marL="2399820" indent="0">
              <a:buNone/>
              <a:defRPr sz="1200" b="1"/>
            </a:lvl8pPr>
            <a:lvl9pPr marL="2742654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85" y="2174875"/>
            <a:ext cx="5389033" cy="3951288"/>
          </a:xfrm>
        </p:spPr>
        <p:txBody>
          <a:bodyPr/>
          <a:lstStyle>
            <a:lvl1pPr>
              <a:defRPr sz="1900"/>
            </a:lvl1pPr>
            <a:lvl2pPr>
              <a:defRPr sz="1500"/>
            </a:lvl2pPr>
            <a:lvl3pPr>
              <a:defRPr sz="15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8AF70-2BED-4D8F-AAA2-444CA77ECC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0207-3929-4815-8DF7-F9AC3A3242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89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8AF70-2BED-4D8F-AAA2-444CA77ECC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0207-3929-4815-8DF7-F9AC3A3242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418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8AF70-2BED-4D8F-AAA2-444CA77ECC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0207-3929-4815-8DF7-F9AC3A3242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483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18" y="273050"/>
            <a:ext cx="4011084" cy="1162051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49" y="273066"/>
            <a:ext cx="6815668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9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18" y="1435104"/>
            <a:ext cx="4011084" cy="4691063"/>
          </a:xfrm>
        </p:spPr>
        <p:txBody>
          <a:bodyPr/>
          <a:lstStyle>
            <a:lvl1pPr marL="0" indent="0">
              <a:buNone/>
              <a:defRPr sz="1100"/>
            </a:lvl1pPr>
            <a:lvl2pPr marL="342834" indent="0">
              <a:buNone/>
              <a:defRPr sz="900"/>
            </a:lvl2pPr>
            <a:lvl3pPr marL="685670" indent="0">
              <a:buNone/>
              <a:defRPr sz="800"/>
            </a:lvl3pPr>
            <a:lvl4pPr marL="1028497" indent="0">
              <a:buNone/>
              <a:defRPr sz="700"/>
            </a:lvl4pPr>
            <a:lvl5pPr marL="1371328" indent="0">
              <a:buNone/>
              <a:defRPr sz="700"/>
            </a:lvl5pPr>
            <a:lvl6pPr marL="1714158" indent="0">
              <a:buNone/>
              <a:defRPr sz="700"/>
            </a:lvl6pPr>
            <a:lvl7pPr marL="2056987" indent="0">
              <a:buNone/>
              <a:defRPr sz="700"/>
            </a:lvl7pPr>
            <a:lvl8pPr marL="2399820" indent="0">
              <a:buNone/>
              <a:defRPr sz="700"/>
            </a:lvl8pPr>
            <a:lvl9pPr marL="2742654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8AF70-2BED-4D8F-AAA2-444CA77ECC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0207-3929-4815-8DF7-F9AC3A3242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882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2"/>
            <a:ext cx="7315200" cy="566739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834" indent="0">
              <a:buNone/>
              <a:defRPr sz="2100"/>
            </a:lvl2pPr>
            <a:lvl3pPr marL="685670" indent="0">
              <a:buNone/>
              <a:defRPr sz="1900"/>
            </a:lvl3pPr>
            <a:lvl4pPr marL="1028497" indent="0">
              <a:buNone/>
              <a:defRPr sz="1500"/>
            </a:lvl4pPr>
            <a:lvl5pPr marL="1371328" indent="0">
              <a:buNone/>
              <a:defRPr sz="1500"/>
            </a:lvl5pPr>
            <a:lvl6pPr marL="1714158" indent="0">
              <a:buNone/>
              <a:defRPr sz="1500"/>
            </a:lvl6pPr>
            <a:lvl7pPr marL="2056987" indent="0">
              <a:buNone/>
              <a:defRPr sz="1500"/>
            </a:lvl7pPr>
            <a:lvl8pPr marL="2399820" indent="0">
              <a:buNone/>
              <a:defRPr sz="1500"/>
            </a:lvl8pPr>
            <a:lvl9pPr marL="2742654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52"/>
            <a:ext cx="7315200" cy="804863"/>
          </a:xfrm>
        </p:spPr>
        <p:txBody>
          <a:bodyPr/>
          <a:lstStyle>
            <a:lvl1pPr marL="0" indent="0">
              <a:buNone/>
              <a:defRPr sz="1100"/>
            </a:lvl1pPr>
            <a:lvl2pPr marL="342834" indent="0">
              <a:buNone/>
              <a:defRPr sz="900"/>
            </a:lvl2pPr>
            <a:lvl3pPr marL="685670" indent="0">
              <a:buNone/>
              <a:defRPr sz="800"/>
            </a:lvl3pPr>
            <a:lvl4pPr marL="1028497" indent="0">
              <a:buNone/>
              <a:defRPr sz="700"/>
            </a:lvl4pPr>
            <a:lvl5pPr marL="1371328" indent="0">
              <a:buNone/>
              <a:defRPr sz="700"/>
            </a:lvl5pPr>
            <a:lvl6pPr marL="1714158" indent="0">
              <a:buNone/>
              <a:defRPr sz="700"/>
            </a:lvl6pPr>
            <a:lvl7pPr marL="2056987" indent="0">
              <a:buNone/>
              <a:defRPr sz="700"/>
            </a:lvl7pPr>
            <a:lvl8pPr marL="2399820" indent="0">
              <a:buNone/>
              <a:defRPr sz="700"/>
            </a:lvl8pPr>
            <a:lvl9pPr marL="2742654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8AF70-2BED-4D8F-AAA2-444CA77ECC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0207-3929-4815-8DF7-F9AC3A3242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227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121898" tIns="60949" rIns="121898" bIns="6094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121898" tIns="60949" rIns="121898" bIns="609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121898" tIns="60949" rIns="121898" bIns="60949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8960"/>
            <a:fld id="{FCC8AF70-2BED-4D8F-AAA2-444CA77ECC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8960"/>
              <a:t>4/8/2022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121898" tIns="60949" rIns="121898" bIns="60949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896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121898" tIns="60949" rIns="121898" bIns="60949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8960"/>
            <a:fld id="{0CC90207-3929-4815-8DF7-F9AC3A3242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896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906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68567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26" indent="-257126" algn="l" defTabSz="6856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01" indent="-214271" algn="l" defTabSz="6856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080" indent="-171418" algn="l" defTabSz="685670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199911" indent="-171418" algn="l" defTabSz="68567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741" indent="-171418" algn="l" defTabSz="68567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577" indent="-171418" algn="l" defTabSz="68567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403" indent="-171418" algn="l" defTabSz="68567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238" indent="-171418" algn="l" defTabSz="68567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074" indent="-171418" algn="l" defTabSz="68567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6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34" algn="l" defTabSz="6856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685670" algn="l" defTabSz="6856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497" algn="l" defTabSz="6856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328" algn="l" defTabSz="6856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158" algn="l" defTabSz="6856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056987" algn="l" defTabSz="6856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399820" algn="l" defTabSz="6856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742654" algn="l" defTabSz="6856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C9A8A-1924-4D07-8E83-2EC403A8C0D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D2264-AA0C-474F-9C87-03313EE1E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829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437586"/>
            <a:ext cx="8001000" cy="4058215"/>
          </a:xfrm>
        </p:spPr>
        <p:txBody>
          <a:bodyPr>
            <a:normAutofit fontScale="90000"/>
          </a:bodyPr>
          <a:lstStyle/>
          <a:p>
            <a:r>
              <a:rPr lang="en-US" sz="7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Prayer Gathering For </a:t>
            </a:r>
            <a:br>
              <a:rPr lang="en-US" sz="7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7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Revival, Spiritual Awakening &amp; The Lost</a:t>
            </a:r>
            <a:b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A picture containing text, container, can&#10;&#10;Description automatically generated">
            <a:extLst>
              <a:ext uri="{FF2B5EF4-FFF2-40B4-BE49-F238E27FC236}">
                <a16:creationId xmlns:a16="http://schemas.microsoft.com/office/drawing/2014/main" id="{70076D17-15C0-4038-87C3-B8127FDADCF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4770120"/>
            <a:ext cx="2166498" cy="2087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093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304800"/>
            <a:ext cx="12039600" cy="6248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>
                <a:solidFill>
                  <a:schemeClr val="bg1"/>
                </a:solidFill>
              </a:rPr>
              <a:t>Revelation 3:16</a:t>
            </a:r>
          </a:p>
          <a:p>
            <a:pPr marL="0" indent="0" algn="ctr">
              <a:buNone/>
            </a:pPr>
            <a:r>
              <a:rPr lang="en-US" sz="6000" b="1" dirty="0">
                <a:solidFill>
                  <a:srgbClr val="FFFF00"/>
                </a:solidFill>
              </a:rPr>
              <a:t>So, because </a:t>
            </a:r>
            <a:r>
              <a:rPr lang="en-US" sz="6000" b="1" u="sng" dirty="0">
                <a:solidFill>
                  <a:schemeClr val="bg1"/>
                </a:solidFill>
              </a:rPr>
              <a:t>you are lukewarm-</a:t>
            </a:r>
            <a:r>
              <a:rPr lang="en-US" sz="6000" b="1" dirty="0">
                <a:solidFill>
                  <a:srgbClr val="FFFF00"/>
                </a:solidFill>
              </a:rPr>
              <a:t>-neither hot nor cold--I am about to spit you out of my mouth. </a:t>
            </a:r>
          </a:p>
          <a:p>
            <a:pPr marL="0" indent="0" algn="ctr">
              <a:buNone/>
            </a:pPr>
            <a:endParaRPr lang="en-US" sz="6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7341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8600"/>
            <a:ext cx="12039600" cy="6553200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sz="1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8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Hosea 6:1-3</a:t>
            </a:r>
          </a:p>
          <a:p>
            <a:pPr marL="0" indent="0" algn="ctr">
              <a:buNone/>
            </a:pPr>
            <a:endParaRPr lang="en-US" sz="5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12600" b="1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"Come, let us </a:t>
            </a:r>
            <a:r>
              <a:rPr lang="en-US" sz="12600" b="1" u="sng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return to the LORD</a:t>
            </a:r>
            <a:r>
              <a:rPr lang="en-US" sz="126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 algn="ctr">
              <a:buNone/>
            </a:pPr>
            <a:r>
              <a:rPr lang="en-US" sz="12600" b="1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has torn us to pieces</a:t>
            </a:r>
          </a:p>
          <a:p>
            <a:pPr marL="0" indent="0" algn="ctr">
              <a:buNone/>
            </a:pPr>
            <a:r>
              <a:rPr lang="en-US" sz="12600" b="1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</a:t>
            </a:r>
            <a:r>
              <a:rPr lang="en-US" sz="12600" b="1" u="sng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will heal us</a:t>
            </a:r>
            <a:r>
              <a:rPr lang="en-US" sz="126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marL="0" indent="0" algn="ctr">
              <a:buNone/>
            </a:pPr>
            <a:r>
              <a:rPr lang="en-US" sz="12600" b="1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has injured us</a:t>
            </a:r>
          </a:p>
          <a:p>
            <a:pPr marL="0" indent="0" algn="ctr">
              <a:buNone/>
            </a:pPr>
            <a:r>
              <a:rPr lang="en-US" sz="12600" b="1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</a:t>
            </a:r>
            <a:r>
              <a:rPr lang="en-US" sz="12600" b="1" u="sng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will bind up our wounds</a:t>
            </a:r>
            <a:r>
              <a:rPr lang="en-US" sz="12600" b="1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    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5800971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CFE366-72AC-46A2-B9BA-5DB4BA50C1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685800"/>
            <a:ext cx="10972800" cy="60198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9600" b="1" u="sng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surely as the sun rises,</a:t>
            </a:r>
          </a:p>
          <a:p>
            <a:pPr marL="0" indent="0" algn="ctr">
              <a:buNone/>
            </a:pPr>
            <a:r>
              <a:rPr lang="en-US" sz="9600" b="1" u="sng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will appear;</a:t>
            </a:r>
          </a:p>
          <a:p>
            <a:pPr marL="0" indent="0" algn="ctr">
              <a:buNone/>
            </a:pPr>
            <a:r>
              <a:rPr lang="en-US" sz="9600" b="1" u="sng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will come to us like the winter rains,</a:t>
            </a:r>
          </a:p>
          <a:p>
            <a:pPr marL="0" indent="0" algn="ctr">
              <a:buNone/>
            </a:pPr>
            <a:r>
              <a:rPr lang="en-US" sz="9600" b="1" u="sng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like the spring rains that water the earth</a:t>
            </a:r>
            <a:r>
              <a:rPr lang="en-US" sz="96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."</a:t>
            </a: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n-US" sz="7200" dirty="0">
              <a:solidFill>
                <a:schemeClr val="bg1"/>
              </a:solidFill>
            </a:endParaRPr>
          </a:p>
          <a:p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3275990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D2414-4B51-46D5-A153-8520E5690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D0298C-8516-4431-A57D-6155A92ABE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b="1" dirty="0"/>
              <a:t>Worship Through Singing</a:t>
            </a:r>
          </a:p>
        </p:txBody>
      </p:sp>
    </p:spTree>
    <p:extLst>
      <p:ext uri="{BB962C8B-B14F-4D97-AF65-F5344CB8AC3E}">
        <p14:creationId xmlns:p14="http://schemas.microsoft.com/office/powerpoint/2010/main" val="18874070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1219197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Chronicles 7:14</a:t>
            </a:r>
            <a:endParaRPr lang="en-US" sz="4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9817" y="1676400"/>
            <a:ext cx="12115800" cy="5181597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en-US" sz="7700" b="1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My people who are called by My name will</a:t>
            </a:r>
          </a:p>
          <a:p>
            <a:pPr marL="0" indent="0" algn="ctr">
              <a:lnSpc>
                <a:spcPct val="110000"/>
              </a:lnSpc>
              <a:buNone/>
            </a:pPr>
            <a:endParaRPr lang="en-US" sz="7000" b="1" baseline="30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en-US" sz="8600" b="1" u="sng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humble themselves, 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US" sz="8600" b="1" u="sng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pray and seek My face, 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US" sz="8600" b="1" u="sng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turn from their wicked ways,</a:t>
            </a:r>
            <a:r>
              <a:rPr lang="en-US" sz="86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 algn="ctr">
              <a:lnSpc>
                <a:spcPct val="110000"/>
              </a:lnSpc>
              <a:buNone/>
            </a:pPr>
            <a:endParaRPr lang="en-US" sz="8000" b="1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en-US" sz="7700" b="1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I will hear from heaven, and will forgive their sin and heal their land. </a:t>
            </a:r>
            <a:endParaRPr lang="en-US" sz="7700" dirty="0">
              <a:solidFill>
                <a:srgbClr val="FFFF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880453-8046-4F4F-B131-E0E72BB7D6F8}"/>
              </a:ext>
            </a:extLst>
          </p:cNvPr>
          <p:cNvSpPr txBox="1"/>
          <p:nvPr/>
        </p:nvSpPr>
        <p:spPr>
          <a:xfrm>
            <a:off x="106017" y="2745798"/>
            <a:ext cx="24085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Congregation</a:t>
            </a:r>
          </a:p>
        </p:txBody>
      </p:sp>
    </p:spTree>
    <p:extLst>
      <p:ext uri="{BB962C8B-B14F-4D97-AF65-F5344CB8AC3E}">
        <p14:creationId xmlns:p14="http://schemas.microsoft.com/office/powerpoint/2010/main" val="2713176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158C9B-3CE6-4C1F-B541-B5C5A0F608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22903"/>
            <a:ext cx="11506200" cy="670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b="1" dirty="0">
                <a:solidFill>
                  <a:schemeClr val="bg1"/>
                </a:solidFill>
              </a:rPr>
              <a:t>STEPS TO REVIVAL…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9FF66B8-E4D6-46AC-B381-5DDC36DE5D1A}"/>
              </a:ext>
            </a:extLst>
          </p:cNvPr>
          <p:cNvSpPr txBox="1"/>
          <p:nvPr/>
        </p:nvSpPr>
        <p:spPr>
          <a:xfrm>
            <a:off x="3124200" y="3829911"/>
            <a:ext cx="4265544" cy="923330"/>
          </a:xfrm>
          <a:prstGeom prst="rect">
            <a:avLst/>
          </a:prstGeom>
          <a:noFill/>
          <a:ln w="635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Brokenness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AFEA9E3-4FE2-451E-A664-970394B1077A}"/>
              </a:ext>
            </a:extLst>
          </p:cNvPr>
          <p:cNvSpPr txBox="1"/>
          <p:nvPr/>
        </p:nvSpPr>
        <p:spPr>
          <a:xfrm>
            <a:off x="968237" y="4753241"/>
            <a:ext cx="4265544" cy="923330"/>
          </a:xfrm>
          <a:prstGeom prst="rect">
            <a:avLst/>
          </a:prstGeom>
          <a:noFill/>
          <a:ln w="635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Hum</a:t>
            </a: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parajita" panose="020B0604020202020204" pitchFamily="34" charset="0"/>
              </a:rPr>
              <a:t>ilit</a:t>
            </a: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8F8D3EF-D5F1-49D7-B707-A2DD0AE84EF3}"/>
              </a:ext>
            </a:extLst>
          </p:cNvPr>
          <p:cNvSpPr txBox="1"/>
          <p:nvPr/>
        </p:nvSpPr>
        <p:spPr>
          <a:xfrm>
            <a:off x="6255027" y="1892003"/>
            <a:ext cx="5564256" cy="923330"/>
          </a:xfrm>
          <a:prstGeom prst="rect">
            <a:avLst/>
          </a:prstGeom>
          <a:noFill/>
          <a:ln w="635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Repentant Hearts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4E9E78-2245-4AEB-A6A7-41BBCB88CBC5}"/>
              </a:ext>
            </a:extLst>
          </p:cNvPr>
          <p:cNvSpPr txBox="1"/>
          <p:nvPr/>
        </p:nvSpPr>
        <p:spPr>
          <a:xfrm>
            <a:off x="4953000" y="2870896"/>
            <a:ext cx="4265544" cy="923330"/>
          </a:xfrm>
          <a:prstGeom prst="rect">
            <a:avLst/>
          </a:prstGeom>
          <a:noFill/>
          <a:ln w="635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Desperation</a:t>
            </a:r>
          </a:p>
        </p:txBody>
      </p:sp>
    </p:spTree>
    <p:extLst>
      <p:ext uri="{BB962C8B-B14F-4D97-AF65-F5344CB8AC3E}">
        <p14:creationId xmlns:p14="http://schemas.microsoft.com/office/powerpoint/2010/main" val="24249549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D2414-4B51-46D5-A153-8520E5690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D0298C-8516-4431-A57D-6155A92ABE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b="1" dirty="0"/>
              <a:t>Worship Through Singing</a:t>
            </a:r>
          </a:p>
        </p:txBody>
      </p:sp>
    </p:spTree>
    <p:extLst>
      <p:ext uri="{BB962C8B-B14F-4D97-AF65-F5344CB8AC3E}">
        <p14:creationId xmlns:p14="http://schemas.microsoft.com/office/powerpoint/2010/main" val="37245537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17639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sz="4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33</a:t>
            </a:r>
            <a:br>
              <a:rPr lang="en-US" sz="4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Prayer For Spiritual Awakening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48005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 Let all the earth </a:t>
            </a:r>
            <a:r>
              <a:rPr lang="en-US" sz="72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fear the LORD</a:t>
            </a:r>
            <a:r>
              <a:rPr 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sz="7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 all the inhabitants of the world</a:t>
            </a:r>
            <a:r>
              <a:rPr 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72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 in awe of Him</a:t>
            </a:r>
            <a:r>
              <a:rPr 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684763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81000"/>
            <a:ext cx="10972800" cy="6019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 Blessed is the nation </a:t>
            </a:r>
            <a:r>
              <a:rPr lang="en-US" sz="72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whose God is the LORD</a:t>
            </a:r>
            <a:r>
              <a:rPr 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0816193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158C9B-3CE6-4C1F-B541-B5C5A0F608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22903"/>
            <a:ext cx="11506200" cy="670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b="1" dirty="0">
                <a:solidFill>
                  <a:schemeClr val="bg1"/>
                </a:solidFill>
              </a:rPr>
              <a:t>STEPS TO SPIRITUAL AWAKENING…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9FF66B8-E4D6-46AC-B381-5DDC36DE5D1A}"/>
              </a:ext>
            </a:extLst>
          </p:cNvPr>
          <p:cNvSpPr txBox="1"/>
          <p:nvPr/>
        </p:nvSpPr>
        <p:spPr>
          <a:xfrm>
            <a:off x="3124200" y="3829911"/>
            <a:ext cx="4265544" cy="923330"/>
          </a:xfrm>
          <a:prstGeom prst="rect">
            <a:avLst/>
          </a:prstGeom>
          <a:noFill/>
          <a:ln w="635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Hope In God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AFEA9E3-4FE2-451E-A664-970394B1077A}"/>
              </a:ext>
            </a:extLst>
          </p:cNvPr>
          <p:cNvSpPr txBox="1"/>
          <p:nvPr/>
        </p:nvSpPr>
        <p:spPr>
          <a:xfrm>
            <a:off x="968237" y="4753241"/>
            <a:ext cx="4265544" cy="923330"/>
          </a:xfrm>
          <a:prstGeom prst="rect">
            <a:avLst/>
          </a:prstGeom>
          <a:noFill/>
          <a:ln w="635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Fear of God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8F8D3EF-D5F1-49D7-B707-A2DD0AE84EF3}"/>
              </a:ext>
            </a:extLst>
          </p:cNvPr>
          <p:cNvSpPr txBox="1"/>
          <p:nvPr/>
        </p:nvSpPr>
        <p:spPr>
          <a:xfrm>
            <a:off x="6255027" y="1892003"/>
            <a:ext cx="5564256" cy="923330"/>
          </a:xfrm>
          <a:prstGeom prst="rect">
            <a:avLst/>
          </a:prstGeom>
          <a:noFill/>
          <a:ln w="635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Love of God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4E9E78-2245-4AEB-A6A7-41BBCB88CBC5}"/>
              </a:ext>
            </a:extLst>
          </p:cNvPr>
          <p:cNvSpPr txBox="1"/>
          <p:nvPr/>
        </p:nvSpPr>
        <p:spPr>
          <a:xfrm>
            <a:off x="4953000" y="2870896"/>
            <a:ext cx="4265544" cy="923330"/>
          </a:xfrm>
          <a:prstGeom prst="rect">
            <a:avLst/>
          </a:prstGeom>
          <a:noFill/>
          <a:ln w="635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Trust In God</a:t>
            </a:r>
          </a:p>
        </p:txBody>
      </p:sp>
    </p:spTree>
    <p:extLst>
      <p:ext uri="{BB962C8B-B14F-4D97-AF65-F5344CB8AC3E}">
        <p14:creationId xmlns:p14="http://schemas.microsoft.com/office/powerpoint/2010/main" val="4000361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8600"/>
            <a:ext cx="12039600" cy="6553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Jeremiah 29:13</a:t>
            </a:r>
          </a:p>
          <a:p>
            <a:pPr marL="0" indent="0" algn="ctr">
              <a:buNone/>
            </a:pPr>
            <a:r>
              <a:rPr lang="en-US" sz="8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You will seek me and find me when you seek me </a:t>
            </a:r>
            <a:r>
              <a:rPr lang="en-US" sz="88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all your heart</a:t>
            </a:r>
            <a:r>
              <a:rPr lang="en-US" sz="8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 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  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0886925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D2414-4B51-46D5-A153-8520E5690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D0298C-8516-4431-A57D-6155A92ABE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b="1" dirty="0"/>
              <a:t>Worship Through Singing</a:t>
            </a:r>
          </a:p>
        </p:txBody>
      </p:sp>
    </p:spTree>
    <p:extLst>
      <p:ext uri="{BB962C8B-B14F-4D97-AF65-F5344CB8AC3E}">
        <p14:creationId xmlns:p14="http://schemas.microsoft.com/office/powerpoint/2010/main" val="1773571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0"/>
            <a:ext cx="12039600" cy="6553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>
                <a:solidFill>
                  <a:schemeClr val="bg1"/>
                </a:solidFill>
              </a:rPr>
              <a:t>Psalm 66:18 </a:t>
            </a:r>
          </a:p>
          <a:p>
            <a:pPr marL="0" indent="0" algn="ctr">
              <a:buNone/>
            </a:pPr>
            <a:r>
              <a:rPr lang="en-US" sz="7200" b="1" dirty="0">
                <a:solidFill>
                  <a:srgbClr val="FFFF00"/>
                </a:solidFill>
              </a:rPr>
              <a:t>If I had cherished sin in my heart,</a:t>
            </a:r>
          </a:p>
          <a:p>
            <a:pPr marL="0" indent="0" algn="ctr">
              <a:buNone/>
            </a:pPr>
            <a:r>
              <a:rPr lang="en-US" sz="7200" b="1" u="sng" dirty="0">
                <a:solidFill>
                  <a:schemeClr val="bg1"/>
                </a:solidFill>
              </a:rPr>
              <a:t>the Lord would not have listened </a:t>
            </a:r>
          </a:p>
          <a:p>
            <a:pPr marL="0" indent="0" algn="ctr">
              <a:buNone/>
            </a:pPr>
            <a:endParaRPr lang="en-US" sz="6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437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0"/>
            <a:ext cx="12039600" cy="6553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>
                <a:solidFill>
                  <a:schemeClr val="bg1"/>
                </a:solidFill>
              </a:rPr>
              <a:t>Proverbs 28:13</a:t>
            </a:r>
          </a:p>
          <a:p>
            <a:pPr marL="0" indent="0" algn="ctr">
              <a:buNone/>
            </a:pPr>
            <a:r>
              <a:rPr lang="en-US" sz="6600" b="1" dirty="0">
                <a:solidFill>
                  <a:srgbClr val="FFFF00"/>
                </a:solidFill>
              </a:rPr>
              <a:t>He who covers his sins </a:t>
            </a:r>
          </a:p>
          <a:p>
            <a:pPr marL="0" indent="0" algn="ctr">
              <a:buNone/>
            </a:pPr>
            <a:r>
              <a:rPr lang="en-US" sz="6600" b="1" u="sng" dirty="0">
                <a:solidFill>
                  <a:schemeClr val="bg1"/>
                </a:solidFill>
              </a:rPr>
              <a:t>will not prosper</a:t>
            </a:r>
            <a:r>
              <a:rPr lang="en-US" sz="6600" b="1" dirty="0">
                <a:solidFill>
                  <a:schemeClr val="bg1"/>
                </a:solidFill>
              </a:rPr>
              <a:t>,</a:t>
            </a:r>
          </a:p>
          <a:p>
            <a:pPr marL="0" indent="0" algn="ctr">
              <a:buNone/>
            </a:pPr>
            <a:r>
              <a:rPr lang="en-US" sz="6600" b="1" dirty="0">
                <a:solidFill>
                  <a:schemeClr val="bg1"/>
                </a:solidFill>
              </a:rPr>
              <a:t>        </a:t>
            </a:r>
            <a:r>
              <a:rPr lang="en-US" sz="6600" b="1" dirty="0">
                <a:solidFill>
                  <a:srgbClr val="FFFF00"/>
                </a:solidFill>
              </a:rPr>
              <a:t>But whoever confesses and forsakes them </a:t>
            </a:r>
            <a:r>
              <a:rPr lang="en-US" sz="6600" b="1" u="sng" dirty="0">
                <a:solidFill>
                  <a:schemeClr val="bg1"/>
                </a:solidFill>
              </a:rPr>
              <a:t>will have mercy</a:t>
            </a:r>
            <a:r>
              <a:rPr lang="en-US" sz="6600" b="1" dirty="0">
                <a:solidFill>
                  <a:schemeClr val="bg1"/>
                </a:solidFill>
              </a:rPr>
              <a:t>.</a:t>
            </a:r>
            <a:endParaRPr lang="en-US" sz="6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630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0"/>
            <a:ext cx="12039600" cy="6553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>
                <a:solidFill>
                  <a:schemeClr val="bg1"/>
                </a:solidFill>
              </a:rPr>
              <a:t>Matthew 6:33</a:t>
            </a:r>
          </a:p>
          <a:p>
            <a:pPr marL="0" indent="0" algn="ctr">
              <a:buNone/>
            </a:pPr>
            <a:r>
              <a:rPr lang="en-US" sz="8000" b="1" dirty="0">
                <a:solidFill>
                  <a:srgbClr val="FFFF00"/>
                </a:solidFill>
              </a:rPr>
              <a:t>But </a:t>
            </a:r>
            <a:r>
              <a:rPr lang="en-US" sz="8000" b="1" u="sng" dirty="0">
                <a:solidFill>
                  <a:schemeClr val="bg1"/>
                </a:solidFill>
              </a:rPr>
              <a:t>seek first his kingdom </a:t>
            </a:r>
            <a:r>
              <a:rPr lang="en-US" sz="8000" b="1" dirty="0">
                <a:solidFill>
                  <a:srgbClr val="FFFF00"/>
                </a:solidFill>
              </a:rPr>
              <a:t>and his righteousness...</a:t>
            </a:r>
          </a:p>
        </p:txBody>
      </p:sp>
    </p:spTree>
    <p:extLst>
      <p:ext uri="{BB962C8B-B14F-4D97-AF65-F5344CB8AC3E}">
        <p14:creationId xmlns:p14="http://schemas.microsoft.com/office/powerpoint/2010/main" val="122495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0"/>
            <a:ext cx="12039600" cy="65532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000" b="1" dirty="0">
                <a:solidFill>
                  <a:schemeClr val="bg1"/>
                </a:solidFill>
              </a:rPr>
              <a:t>Mark 4:18-19</a:t>
            </a:r>
          </a:p>
          <a:p>
            <a:pPr marL="0" indent="0" algn="ctr">
              <a:buNone/>
            </a:pPr>
            <a:r>
              <a:rPr lang="en-US" sz="6000" b="1" dirty="0">
                <a:solidFill>
                  <a:srgbClr val="FFFF00"/>
                </a:solidFill>
              </a:rPr>
              <a:t>Still others, like seed sown among thorns, hear the word; but the </a:t>
            </a:r>
            <a:r>
              <a:rPr lang="en-US" sz="6000" b="1" u="sng" dirty="0">
                <a:solidFill>
                  <a:schemeClr val="bg1"/>
                </a:solidFill>
              </a:rPr>
              <a:t>worries of this life, the deceitfulness of wealth and the desires for other things</a:t>
            </a:r>
            <a:r>
              <a:rPr lang="en-US" sz="6000" b="1" dirty="0">
                <a:solidFill>
                  <a:schemeClr val="bg1"/>
                </a:solidFill>
              </a:rPr>
              <a:t> </a:t>
            </a:r>
            <a:r>
              <a:rPr lang="en-US" sz="6000" b="1" dirty="0">
                <a:solidFill>
                  <a:srgbClr val="FFFF00"/>
                </a:solidFill>
              </a:rPr>
              <a:t>come in and choke the word, </a:t>
            </a:r>
            <a:r>
              <a:rPr lang="en-US" sz="6000" b="1" u="sng" dirty="0">
                <a:solidFill>
                  <a:schemeClr val="bg1"/>
                </a:solidFill>
              </a:rPr>
              <a:t>making it unfruitful</a:t>
            </a:r>
            <a:r>
              <a:rPr lang="en-US" sz="6000" b="1" dirty="0">
                <a:solidFill>
                  <a:srgbClr val="FFFF00"/>
                </a:solidFill>
              </a:rPr>
              <a:t>. </a:t>
            </a:r>
            <a:endParaRPr lang="en-US" sz="8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978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0"/>
            <a:ext cx="12039600" cy="6553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>
                <a:solidFill>
                  <a:schemeClr val="bg1"/>
                </a:solidFill>
              </a:rPr>
              <a:t>Matthew 24:12</a:t>
            </a:r>
          </a:p>
          <a:p>
            <a:pPr marL="0" indent="0" algn="ctr">
              <a:buNone/>
            </a:pPr>
            <a:r>
              <a:rPr lang="en-US" sz="6000" b="1" dirty="0">
                <a:solidFill>
                  <a:srgbClr val="FFFF00"/>
                </a:solidFill>
              </a:rPr>
              <a:t>Because of the increase of wickedness, </a:t>
            </a:r>
            <a:r>
              <a:rPr lang="en-US" sz="6000" b="1" u="sng" dirty="0">
                <a:solidFill>
                  <a:schemeClr val="bg1"/>
                </a:solidFill>
              </a:rPr>
              <a:t>the love of most will grow cold</a:t>
            </a:r>
            <a:r>
              <a:rPr lang="en-US" sz="6000" b="1" dirty="0">
                <a:solidFill>
                  <a:srgbClr val="FFFF00"/>
                </a:solidFill>
              </a:rPr>
              <a:t>,</a:t>
            </a:r>
            <a:endParaRPr lang="en-US" sz="8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589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0"/>
            <a:ext cx="12039600" cy="6553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>
                <a:solidFill>
                  <a:schemeClr val="bg1"/>
                </a:solidFill>
              </a:rPr>
              <a:t>2 Corinthians 11:3</a:t>
            </a:r>
          </a:p>
          <a:p>
            <a:pPr marL="0" indent="0" algn="ctr">
              <a:buNone/>
            </a:pPr>
            <a:r>
              <a:rPr lang="en-US" sz="6000" b="1" dirty="0">
                <a:solidFill>
                  <a:srgbClr val="FFFF00"/>
                </a:solidFill>
              </a:rPr>
              <a:t>But I am afraid that just as Eve was deceived by the serpent's cunning, your minds may somehow be </a:t>
            </a:r>
            <a:r>
              <a:rPr lang="en-US" sz="6000" b="1" u="sng" dirty="0">
                <a:solidFill>
                  <a:schemeClr val="bg1"/>
                </a:solidFill>
              </a:rPr>
              <a:t>led astray from your sincere and pure devotion to Christ</a:t>
            </a:r>
            <a:endParaRPr lang="en-US" sz="8000" b="1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768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457200"/>
            <a:ext cx="12039600" cy="609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>
                <a:solidFill>
                  <a:schemeClr val="bg1"/>
                </a:solidFill>
              </a:rPr>
              <a:t>Revelation 2:4</a:t>
            </a:r>
          </a:p>
          <a:p>
            <a:pPr marL="0" indent="0" algn="ctr">
              <a:buNone/>
            </a:pPr>
            <a:r>
              <a:rPr lang="en-US" sz="6000" b="1" dirty="0">
                <a:solidFill>
                  <a:srgbClr val="FFFF00"/>
                </a:solidFill>
              </a:rPr>
              <a:t>You have </a:t>
            </a:r>
            <a:r>
              <a:rPr lang="en-US" sz="6000" b="1" u="sng" dirty="0">
                <a:solidFill>
                  <a:schemeClr val="bg1"/>
                </a:solidFill>
              </a:rPr>
              <a:t>forsaken your first love</a:t>
            </a:r>
            <a:r>
              <a:rPr lang="en-US" sz="6000" b="1" dirty="0">
                <a:solidFill>
                  <a:srgbClr val="FFFF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89819608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1063</TotalTime>
  <Words>440</Words>
  <Application>Microsoft Office PowerPoint</Application>
  <PresentationFormat>Widescreen</PresentationFormat>
  <Paragraphs>80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3_Office Theme</vt:lpstr>
      <vt:lpstr>4_Office Theme</vt:lpstr>
      <vt:lpstr>Prayer Gathering For  Revival, Spiritual Awakening &amp; The Lost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 Chronicles 7:14</vt:lpstr>
      <vt:lpstr>PowerPoint Presentation</vt:lpstr>
      <vt:lpstr>PowerPoint Presentation</vt:lpstr>
      <vt:lpstr>Psalm 33 A Prayer For Spiritual Awakening</vt:lpstr>
      <vt:lpstr>PowerPoint Presentation</vt:lpstr>
      <vt:lpstr>PowerPoint Presentation</vt:lpstr>
      <vt:lpstr>PowerPoint Presentation</vt:lpstr>
    </vt:vector>
  </TitlesOfParts>
  <Company>Windows 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Prayer Gathering For  Revival &amp; Spiritual Awakening  Nursery (Birth to 4) Children’s Activity and Interactive Prayer Time (K5-5th)</dc:title>
  <dc:creator>Godfreys</dc:creator>
  <cp:lastModifiedBy>Daniel Godfrey</cp:lastModifiedBy>
  <cp:revision>47</cp:revision>
  <dcterms:created xsi:type="dcterms:W3CDTF">2019-02-13T15:54:06Z</dcterms:created>
  <dcterms:modified xsi:type="dcterms:W3CDTF">2022-04-08T04:51:24Z</dcterms:modified>
</cp:coreProperties>
</file>